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9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5DB6B-E452-4B56-9130-AF192F5228BA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FAD3B-13AF-4B35-AB43-0E9D7DFAE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Correct the sentences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arenR"/>
            </a:pPr>
            <a:r>
              <a:rPr lang="en-US" sz="2800" dirty="0"/>
              <a:t>Despite all the negative publicity, Madonna continues to act like a crazy person; she’s acting weird.</a:t>
            </a:r>
          </a:p>
          <a:p>
            <a:pPr marL="609600" indent="-609600">
              <a:buFontTx/>
              <a:buAutoNum type="arabicParenR"/>
            </a:pPr>
            <a:endParaRPr lang="en-US" sz="2800" dirty="0"/>
          </a:p>
          <a:p>
            <a:pPr marL="609600" indent="-609600">
              <a:buFontTx/>
              <a:buAutoNum type="arabicParenR"/>
            </a:pPr>
            <a:r>
              <a:rPr lang="en-US" sz="2800" dirty="0" smtClean="0"/>
              <a:t>Caleb </a:t>
            </a:r>
            <a:r>
              <a:rPr lang="en-US" sz="2800" dirty="0"/>
              <a:t>axed me to be in the warm-up, so I added </a:t>
            </a:r>
            <a:r>
              <a:rPr lang="en-US" sz="2800" dirty="0" smtClean="0"/>
              <a:t>his </a:t>
            </a:r>
            <a:r>
              <a:rPr lang="en-US" sz="2800" dirty="0"/>
              <a:t>name to this sentence.</a:t>
            </a:r>
          </a:p>
          <a:p>
            <a:pPr marL="609600" indent="-609600">
              <a:buFontTx/>
              <a:buAutoNum type="arabicParenR"/>
            </a:pPr>
            <a:endParaRPr lang="en-US" sz="2800" dirty="0"/>
          </a:p>
          <a:p>
            <a:pPr marL="609600" indent="-609600">
              <a:buFontTx/>
              <a:buAutoNum type="arabicParenR"/>
            </a:pPr>
            <a:r>
              <a:rPr lang="en-US" sz="2800" dirty="0"/>
              <a:t>Oh my gosh.  I need to use an exclamation mark if I’m going to show excitement.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Complete journal entry</a:t>
            </a:r>
          </a:p>
          <a:p>
            <a:r>
              <a:rPr lang="en-US" dirty="0" smtClean="0"/>
              <a:t>Closure poem project reminder</a:t>
            </a:r>
            <a:endParaRPr lang="en-US" dirty="0"/>
          </a:p>
          <a:p>
            <a:r>
              <a:rPr lang="en-US" dirty="0" smtClean="0"/>
              <a:t>Read “Sayings of </a:t>
            </a:r>
            <a:r>
              <a:rPr lang="en-US" dirty="0" err="1" smtClean="0"/>
              <a:t>Saadi</a:t>
            </a:r>
            <a:r>
              <a:rPr lang="en-US" dirty="0" smtClean="0"/>
              <a:t>” (p. 358) &amp; “African Proverbs” (p. 359)</a:t>
            </a:r>
          </a:p>
          <a:p>
            <a:r>
              <a:rPr lang="en-US" dirty="0" smtClean="0"/>
              <a:t>Research paper outline &amp; intro paragraph</a:t>
            </a:r>
          </a:p>
          <a:p>
            <a:r>
              <a:rPr lang="en-US" dirty="0" smtClean="0"/>
              <a:t>Mr. Bailey from VGCC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Journal entry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Growing up, my favorite thing about elementary school was….</a:t>
            </a:r>
          </a:p>
          <a:p>
            <a:endParaRPr lang="en-US"/>
          </a:p>
          <a:p>
            <a:r>
              <a:rPr lang="en-US"/>
              <a:t>Growing up, my least favorite part of elementary school was….</a:t>
            </a:r>
          </a:p>
          <a:p>
            <a:endParaRPr lang="en-US"/>
          </a:p>
          <a:p>
            <a:r>
              <a:rPr lang="en-US"/>
              <a:t>Swine flu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Closure poem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Objective: write a poem to someone you miss (whether it be because of death, relocation, or you simply don’t associate with them anymore)</a:t>
            </a:r>
          </a:p>
          <a:p>
            <a:endParaRPr lang="en-US" sz="2800" smtClean="0"/>
          </a:p>
          <a:p>
            <a:r>
              <a:rPr lang="en-US" sz="2800" smtClean="0"/>
              <a:t>Poem must be a minimum of 25 lines (or more)</a:t>
            </a:r>
          </a:p>
          <a:p>
            <a:endParaRPr lang="en-US" sz="2800" smtClean="0"/>
          </a:p>
          <a:p>
            <a:pPr>
              <a:buFontTx/>
              <a:buNone/>
            </a:pPr>
            <a:r>
              <a:rPr lang="en-US" sz="2800" smtClean="0"/>
              <a:t>**Keep your poem appropriate (no hot n’ steamy junk)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Closure Poem</a:t>
            </a:r>
            <a:br>
              <a:rPr lang="en-US" sz="4000"/>
            </a:br>
            <a:r>
              <a:rPr lang="en-US" sz="4000"/>
              <a:t>Presentation Guidelines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dirty="0"/>
              <a:t>	-Poems will be presented to class </a:t>
            </a:r>
            <a:r>
              <a:rPr lang="en-US" sz="2800"/>
              <a:t>on </a:t>
            </a:r>
            <a:r>
              <a:rPr lang="en-US" sz="2800" smtClean="0"/>
              <a:t>Thursday &amp; Friday</a:t>
            </a:r>
            <a:endParaRPr lang="en-US" sz="28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8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dirty="0"/>
              <a:t>	-Have picture of person the poem is addressed to available to show class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8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dirty="0"/>
              <a:t>Grade Break-Down: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dirty="0"/>
              <a:t>	50% - Poem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dirty="0"/>
              <a:t>	50% - Presentation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Complete journal entry</a:t>
            </a:r>
          </a:p>
          <a:p>
            <a:r>
              <a:rPr lang="en-US" dirty="0" smtClean="0"/>
              <a:t>Closure poem project reminder</a:t>
            </a:r>
            <a:endParaRPr lang="en-US" dirty="0"/>
          </a:p>
          <a:p>
            <a:r>
              <a:rPr lang="en-US" dirty="0" smtClean="0"/>
              <a:t>Read “Sayings of </a:t>
            </a:r>
            <a:r>
              <a:rPr lang="en-US" dirty="0" err="1" smtClean="0"/>
              <a:t>Saadi</a:t>
            </a:r>
            <a:r>
              <a:rPr lang="en-US" dirty="0" smtClean="0"/>
              <a:t>” (p. 358) &amp; “African Proverbs” (p. 359)</a:t>
            </a:r>
          </a:p>
          <a:p>
            <a:r>
              <a:rPr lang="en-US" dirty="0" smtClean="0"/>
              <a:t>Research paper outline &amp; intro paragraph</a:t>
            </a:r>
          </a:p>
          <a:p>
            <a:r>
              <a:rPr lang="en-US" dirty="0" smtClean="0"/>
              <a:t>Mr. Bailey from VGCC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222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Correct the sentences</vt:lpstr>
      <vt:lpstr>Agenda</vt:lpstr>
      <vt:lpstr>Journal entry</vt:lpstr>
      <vt:lpstr>Closure poem</vt:lpstr>
      <vt:lpstr>Closure Poem Presentation Guidelines</vt:lpstr>
      <vt:lpstr>Agenda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Correct the sentences</dc:title>
  <dc:creator>mbean</dc:creator>
  <cp:lastModifiedBy>mbean</cp:lastModifiedBy>
  <cp:revision>2</cp:revision>
  <dcterms:created xsi:type="dcterms:W3CDTF">2010-02-23T12:44:59Z</dcterms:created>
  <dcterms:modified xsi:type="dcterms:W3CDTF">2010-02-23T14:19:05Z</dcterms:modified>
</cp:coreProperties>
</file>