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47ED6F-392C-4EA5-81DB-286A06DD9EFF}" type="datetimeFigureOut">
              <a:rPr lang="en-US" smtClean="0"/>
              <a:t>2/24/2010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63E0EE8-E6DD-41B1-AEBD-2C6A4946F08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While I were sitting in the </a:t>
            </a:r>
            <a:r>
              <a:rPr lang="en-US" dirty="0" err="1" smtClean="0"/>
              <a:t>claseroom</a:t>
            </a:r>
            <a:r>
              <a:rPr lang="en-US" dirty="0" smtClean="0"/>
              <a:t>, I noticed that the dude beside me were sleeping.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After the civil war ended; the south was laying in shambles.  Most slaves were torn on what they would do with there lives.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These warm-ups </a:t>
            </a:r>
            <a:r>
              <a:rPr lang="en-US" dirty="0" err="1" smtClean="0"/>
              <a:t>ain’t</a:t>
            </a:r>
            <a:r>
              <a:rPr lang="en-US" dirty="0" smtClean="0"/>
              <a:t> good, perhaps I should try harder on Friday. 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 the sentences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</a:t>
            </a:r>
            <a:r>
              <a:rPr lang="en-US" dirty="0" err="1" smtClean="0"/>
              <a:t>Review</a:t>
            </a:r>
            <a:r>
              <a:rPr lang="en-US" dirty="0" smtClean="0"/>
              <a:t> </a:t>
            </a:r>
            <a:r>
              <a:rPr lang="en-US" dirty="0" err="1" smtClean="0"/>
              <a:t>Review</a:t>
            </a:r>
            <a:endParaRPr lang="en-US" dirty="0" smtClean="0"/>
          </a:p>
          <a:p>
            <a:r>
              <a:rPr lang="en-US" dirty="0" smtClean="0"/>
              <a:t>Read “Psalm 23” &amp; “Psalm 137” (pg. )</a:t>
            </a:r>
          </a:p>
          <a:p>
            <a:r>
              <a:rPr lang="en-US" dirty="0" smtClean="0"/>
              <a:t>LISTEN to “Rivers of Babylon”</a:t>
            </a:r>
          </a:p>
          <a:p>
            <a:r>
              <a:rPr lang="en-US" dirty="0" smtClean="0"/>
              <a:t> Complete Closure poem presentations</a:t>
            </a:r>
            <a:endParaRPr lang="en-US" dirty="0" smtClean="0"/>
          </a:p>
          <a:p>
            <a:r>
              <a:rPr lang="en-US" dirty="0" smtClean="0"/>
              <a:t>Complete intro paragraph to research paper</a:t>
            </a:r>
          </a:p>
          <a:p>
            <a:pPr lvl="1"/>
            <a:r>
              <a:rPr lang="en-US" dirty="0" smtClean="0"/>
              <a:t>Check outlines for completion</a:t>
            </a:r>
          </a:p>
          <a:p>
            <a:r>
              <a:rPr lang="en-US" dirty="0" smtClean="0"/>
              <a:t>Complete journal entry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RESPECTFUL!!!!</a:t>
            </a:r>
          </a:p>
          <a:p>
            <a:endParaRPr lang="en-US" dirty="0"/>
          </a:p>
          <a:p>
            <a:r>
              <a:rPr lang="en-US" dirty="0" smtClean="0"/>
              <a:t>Speak LOUDLY &amp; CLEARLY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 poem presentations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I’m so relieved that my presentation is over with…..</a:t>
            </a:r>
          </a:p>
          <a:p>
            <a:endParaRPr lang="en-US" dirty="0"/>
          </a:p>
          <a:p>
            <a:r>
              <a:rPr lang="en-US" dirty="0" smtClean="0"/>
              <a:t>I’m nervous / not worried about presenting my poem….</a:t>
            </a:r>
          </a:p>
          <a:p>
            <a:endParaRPr lang="en-US" dirty="0"/>
          </a:p>
          <a:p>
            <a:r>
              <a:rPr lang="en-US" dirty="0" smtClean="0"/>
              <a:t>On my half day, I….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Entry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we learn / accomplish today?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</TotalTime>
  <Words>151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Correct the sentences</vt:lpstr>
      <vt:lpstr>Agenda</vt:lpstr>
      <vt:lpstr>Closure poem presentations</vt:lpstr>
      <vt:lpstr>Journal Entry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Correct the sentences</dc:title>
  <dc:creator>mbean</dc:creator>
  <cp:lastModifiedBy>mbean</cp:lastModifiedBy>
  <cp:revision>2</cp:revision>
  <dcterms:created xsi:type="dcterms:W3CDTF">2010-02-24T18:25:06Z</dcterms:created>
  <dcterms:modified xsi:type="dcterms:W3CDTF">2010-02-24T18:42:23Z</dcterms:modified>
</cp:coreProperties>
</file>