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4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B58B49-4741-46CB-9606-E0C350FEFBDC}" type="datetimeFigureOut">
              <a:rPr lang="en-US" smtClean="0"/>
              <a:t>2/24/2010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8E6FB8-F232-4F14-9C98-84C06423117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8E6FB8-F232-4F14-9C98-84C06423117B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F8708-C481-42C4-8E6E-841922C76910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AED1BC87-18D3-4DD6-9226-4506EE04FE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  <p:sndAc>
      <p:stSnd>
        <p:snd r:embed="rId1" name="explod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F8708-C481-42C4-8E6E-841922C76910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1BC87-18D3-4DD6-9226-4506EE04FE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  <p:sndAc>
      <p:stSnd>
        <p:snd r:embed="rId1" name="explod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F8708-C481-42C4-8E6E-841922C76910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1BC87-18D3-4DD6-9226-4506EE04FE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  <p:sndAc>
      <p:stSnd>
        <p:snd r:embed="rId1" name="explod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F8708-C481-42C4-8E6E-841922C76910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1BC87-18D3-4DD6-9226-4506EE04FE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dissolve/>
    <p:sndAc>
      <p:stSnd>
        <p:snd r:embed="rId1" name="explod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F8708-C481-42C4-8E6E-841922C76910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ED1BC87-18D3-4DD6-9226-4506EE04FE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  <p:sndAc>
      <p:stSnd>
        <p:snd r:embed="rId1" name="explod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F8708-C481-42C4-8E6E-841922C76910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1BC87-18D3-4DD6-9226-4506EE04FE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dissolve/>
    <p:sndAc>
      <p:stSnd>
        <p:snd r:embed="rId1" name="explod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F8708-C481-42C4-8E6E-841922C76910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1BC87-18D3-4DD6-9226-4506EE04FE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dissolve/>
    <p:sndAc>
      <p:stSnd>
        <p:snd r:embed="rId1" name="explod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F8708-C481-42C4-8E6E-841922C76910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1BC87-18D3-4DD6-9226-4506EE04FE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  <p:sndAc>
      <p:stSnd>
        <p:snd r:embed="rId1" name="explod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F8708-C481-42C4-8E6E-841922C76910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1BC87-18D3-4DD6-9226-4506EE04FE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  <p:sndAc>
      <p:stSnd>
        <p:snd r:embed="rId1" name="explod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F8708-C481-42C4-8E6E-841922C76910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1BC87-18D3-4DD6-9226-4506EE04FE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dissolve/>
    <p:sndAc>
      <p:stSnd>
        <p:snd r:embed="rId1" name="explod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F8708-C481-42C4-8E6E-841922C76910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ED1BC87-18D3-4DD6-9226-4506EE04FE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  <p:transition>
    <p:dissolve/>
    <p:sndAc>
      <p:stSnd>
        <p:snd r:embed="rId1" name="explode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2FF8708-C481-42C4-8E6E-841922C76910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ED1BC87-18D3-4DD6-9226-4506EE04FED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>
    <p:dissolve/>
    <p:sndAc>
      <p:stSnd>
        <p:snd r:embed="rId13" name="explode.wav"/>
      </p:stSnd>
    </p:sndAc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google.com/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352800"/>
            <a:ext cx="8229600" cy="2971800"/>
          </a:xfrm>
        </p:spPr>
        <p:txBody>
          <a:bodyPr>
            <a:normAutofit/>
          </a:bodyPr>
          <a:lstStyle/>
          <a:p>
            <a:r>
              <a:rPr lang="en-US" dirty="0" smtClean="0"/>
              <a:t>WHAT YOU WILL LEARN:</a:t>
            </a:r>
          </a:p>
          <a:p>
            <a:r>
              <a:rPr lang="en-US" dirty="0" smtClean="0"/>
              <a:t>To describe polynomials</a:t>
            </a:r>
          </a:p>
          <a:p>
            <a:r>
              <a:rPr lang="en-US" dirty="0" smtClean="0"/>
              <a:t>To add and subtract polynomials </a:t>
            </a:r>
          </a:p>
          <a:p>
            <a:endParaRPr lang="en-US" dirty="0" smtClean="0"/>
          </a:p>
          <a:p>
            <a:r>
              <a:rPr lang="en-US" dirty="0" smtClean="0"/>
              <a:t>…And why</a:t>
            </a:r>
          </a:p>
          <a:p>
            <a:r>
              <a:rPr lang="en-US" dirty="0" smtClean="0"/>
              <a:t>To combine and simplify  polynomials.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ADDING AND SUBTRACTING POLYNOMIALS</a:t>
            </a:r>
            <a:endParaRPr lang="en-US" dirty="0"/>
          </a:p>
        </p:txBody>
      </p:sp>
    </p:spTree>
  </p:cSld>
  <p:clrMapOvr>
    <a:masterClrMapping/>
  </p:clrMapOvr>
  <p:transition>
    <p:dissolve/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NEW VOCABULARY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2667000"/>
            <a:ext cx="7848600" cy="2133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Monomials-is an expression that is a number, a variable, or a product  of a number and one or more variables.</a:t>
            </a:r>
          </a:p>
          <a:p>
            <a:endParaRPr lang="en-US" dirty="0" smtClean="0"/>
          </a:p>
          <a:p>
            <a:r>
              <a:rPr lang="en-US" dirty="0" smtClean="0"/>
              <a:t>Binomials-is a two term polynomial.</a:t>
            </a:r>
          </a:p>
          <a:p>
            <a:endParaRPr lang="en-US" dirty="0" smtClean="0"/>
          </a:p>
          <a:p>
            <a:r>
              <a:rPr lang="en-US" dirty="0" smtClean="0"/>
              <a:t>Trinomial-is a three term polynomial.</a:t>
            </a:r>
          </a:p>
        </p:txBody>
      </p:sp>
    </p:spTree>
  </p:cSld>
  <p:clrMapOvr>
    <a:masterClrMapping/>
  </p:clrMapOvr>
  <p:transition>
    <p:dissolve/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can add polynomials by adding like terms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3124200"/>
            <a:ext cx="7772400" cy="224833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Simplify (4x</a:t>
            </a:r>
            <a:r>
              <a:rPr lang="en-US" b="1" baseline="3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+ 6x + 7 ) + (2x </a:t>
            </a:r>
            <a:r>
              <a:rPr lang="en-US" b="1" baseline="30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-9x + 1)</a:t>
            </a:r>
          </a:p>
          <a:p>
            <a:endParaRPr lang="en-US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Method 1 Add vertically.</a:t>
            </a:r>
          </a:p>
          <a:p>
            <a:endParaRPr lang="en-US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Line up like  terms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1865" y="4390680"/>
            <a:ext cx="1384935" cy="333719"/>
          </a:xfrm>
          <a:prstGeom prst="rect">
            <a:avLst/>
          </a:prstGeom>
          <a:noFill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63265" y="4771680"/>
            <a:ext cx="1568481" cy="333719"/>
          </a:xfrm>
          <a:prstGeom prst="rect">
            <a:avLst/>
          </a:prstGeom>
          <a:noFill/>
        </p:spPr>
      </p:pic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5200" y="5114580"/>
            <a:ext cx="1384935" cy="333719"/>
          </a:xfrm>
          <a:prstGeom prst="rect">
            <a:avLst/>
          </a:prstGeom>
          <a:noFill/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838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1485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dissolv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can add polynomials by adding like terms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Method 2 – Add horizontally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3581400"/>
            <a:ext cx="8515350" cy="381000"/>
          </a:xfrm>
          <a:prstGeom prst="rect">
            <a:avLst/>
          </a:prstGeom>
          <a:noFill/>
        </p:spPr>
      </p:pic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24400" y="4114800"/>
            <a:ext cx="1905000" cy="459036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3733800" y="4175612"/>
            <a:ext cx="101662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=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dissolve/>
    <p:sndAc>
      <p:stSnd>
        <p:snd r:embed="rId2" name="explode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This is a website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62000" y="3105835"/>
            <a:ext cx="7467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http://www.mathsisfun.com/algebra/polynomials-adding-subtracting.html</a:t>
            </a:r>
            <a:endParaRPr lang="en-US" dirty="0"/>
          </a:p>
        </p:txBody>
      </p:sp>
    </p:spTree>
  </p:cSld>
  <p:clrMapOvr>
    <a:masterClrMapping/>
  </p:clrMapOvr>
  <p:transition>
    <p:dissolve/>
    <p:sndAc>
      <p:stSnd>
        <p:snd r:embed="rId2" name="explode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380</TotalTime>
  <Words>118</Words>
  <Application>Microsoft Office PowerPoint</Application>
  <PresentationFormat>On-screen Show (4:3)</PresentationFormat>
  <Paragraphs>28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Equity</vt:lpstr>
      <vt:lpstr>ADDING AND SUBTRACTING POLYNOMIALS</vt:lpstr>
      <vt:lpstr>      NEW VOCABULARY</vt:lpstr>
      <vt:lpstr>You can add polynomials by adding like terms</vt:lpstr>
      <vt:lpstr>You can add polynomials by adding like terms</vt:lpstr>
      <vt:lpstr>Slide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ADDING AND SUBTRACTING POLYNOMIALS</dc:title>
  <dc:creator>gevans</dc:creator>
  <cp:lastModifiedBy>gevans</cp:lastModifiedBy>
  <cp:revision>40</cp:revision>
  <dcterms:created xsi:type="dcterms:W3CDTF">2010-02-24T04:50:50Z</dcterms:created>
  <dcterms:modified xsi:type="dcterms:W3CDTF">2010-02-24T18:33:08Z</dcterms:modified>
</cp:coreProperties>
</file>