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5B9A7-C5A1-4FDF-A31B-2C15419F28D9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795D4-EB4E-46E3-88EA-FEBC92760D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795D4-EB4E-46E3-88EA-FEBC92760D3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8AE229-F6C7-4795-9641-5840DCF18ECE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3943F3C-2CF9-468C-B6D8-DF9326CA3C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Governments Around the World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NCSCOS 1.08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by the people</a:t>
            </a:r>
          </a:p>
          <a:p>
            <a:pPr lvl="1"/>
            <a:r>
              <a:rPr lang="en-US" dirty="0" smtClean="0"/>
              <a:t>Representative-people elect leaders to make decisions for them</a:t>
            </a:r>
          </a:p>
          <a:p>
            <a:pPr lvl="1"/>
            <a:r>
              <a:rPr lang="en-US" dirty="0" smtClean="0"/>
              <a:t>Direct in which every citizen has a say in each decision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 descr="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886200"/>
            <a:ext cx="3657600" cy="2438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system of government in which power is shared among different levels of government</a:t>
            </a:r>
          </a:p>
          <a:p>
            <a:endParaRPr lang="en-US" dirty="0"/>
          </a:p>
        </p:txBody>
      </p:sp>
      <p:pic>
        <p:nvPicPr>
          <p:cNvPr id="4" name="Picture 14" descr="Federalism-My Lea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00400"/>
            <a:ext cx="4343400" cy="25860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Anarchy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absence of any form of government</a:t>
            </a:r>
          </a:p>
          <a:p>
            <a:r>
              <a:rPr lang="en-US" dirty="0" smtClean="0"/>
              <a:t>Chaos..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government ruled by a single self-appointed leader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by a religious leader</a:t>
            </a:r>
          </a:p>
          <a:p>
            <a:endParaRPr lang="en-US" dirty="0"/>
          </a:p>
        </p:txBody>
      </p:sp>
      <p:pic>
        <p:nvPicPr>
          <p:cNvPr id="4" name="Picture 3" descr="vatican 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26670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Oligarchy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ruled by a few individuals</a:t>
            </a:r>
          </a:p>
          <a:p>
            <a:endParaRPr lang="en-US" dirty="0"/>
          </a:p>
        </p:txBody>
      </p:sp>
      <p:pic>
        <p:nvPicPr>
          <p:cNvPr id="4" name="Picture 3" descr="aparthie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2057400"/>
            <a:ext cx="4876800" cy="4572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led by a King or Queen</a:t>
            </a:r>
          </a:p>
          <a:p>
            <a:endParaRPr lang="en-US" dirty="0"/>
          </a:p>
          <a:p>
            <a:r>
              <a:rPr lang="en-US" dirty="0" smtClean="0"/>
              <a:t>Can have absolute power or limited power</a:t>
            </a:r>
          </a:p>
          <a:p>
            <a:endParaRPr lang="en-US" dirty="0" smtClean="0"/>
          </a:p>
        </p:txBody>
      </p:sp>
      <p:pic>
        <p:nvPicPr>
          <p:cNvPr id="4" name="Picture 3" descr="queen elizabeth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3276600"/>
            <a:ext cx="2482703" cy="313988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Totalitarianism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that allows for little or no opposition</a:t>
            </a:r>
          </a:p>
          <a:p>
            <a:endParaRPr lang="en-US" dirty="0"/>
          </a:p>
        </p:txBody>
      </p:sp>
      <p:pic>
        <p:nvPicPr>
          <p:cNvPr id="4" name="Picture 3" descr="hitl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2743200"/>
            <a:ext cx="4572000" cy="309324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Dictatorship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Government led by a single person who usually allows little or no opposition</a:t>
            </a:r>
          </a:p>
          <a:p>
            <a:endParaRPr lang="en-US" dirty="0"/>
          </a:p>
        </p:txBody>
      </p:sp>
      <p:pic>
        <p:nvPicPr>
          <p:cNvPr id="5" name="Content Placeholder 4" descr="castro brothe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981200"/>
            <a:ext cx="3657600" cy="2745414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Aristocracy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by a small privileged class or the best citizens</a:t>
            </a:r>
          </a:p>
          <a:p>
            <a:endParaRPr lang="en-US" dirty="0" smtClean="0"/>
          </a:p>
        </p:txBody>
      </p:sp>
      <p:pic>
        <p:nvPicPr>
          <p:cNvPr id="4" name="Picture 3" descr="aristocrac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2743200"/>
            <a:ext cx="2498115" cy="365759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447</TotalTime>
  <Words>137</Words>
  <Application>Microsoft Office PowerPoint</Application>
  <PresentationFormat>On-screen Show (4:3)</PresentationFormat>
  <Paragraphs>38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Governments Around the World</vt:lpstr>
      <vt:lpstr>Anarchy</vt:lpstr>
      <vt:lpstr>Autocracy</vt:lpstr>
      <vt:lpstr>Theocracy</vt:lpstr>
      <vt:lpstr>Oligarchy</vt:lpstr>
      <vt:lpstr>Monarchy</vt:lpstr>
      <vt:lpstr>Totalitarianism</vt:lpstr>
      <vt:lpstr>Dictatorship</vt:lpstr>
      <vt:lpstr>Aristocracy</vt:lpstr>
      <vt:lpstr>Democracy</vt:lpstr>
      <vt:lpstr>Federalism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</dc:title>
  <dc:creator>Janet</dc:creator>
  <cp:lastModifiedBy>jawhite</cp:lastModifiedBy>
  <cp:revision>17</cp:revision>
  <dcterms:created xsi:type="dcterms:W3CDTF">2009-08-11T00:50:46Z</dcterms:created>
  <dcterms:modified xsi:type="dcterms:W3CDTF">2010-02-24T13:54:21Z</dcterms:modified>
</cp:coreProperties>
</file>