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  <p:sldId id="267" r:id="rId9"/>
    <p:sldId id="264" r:id="rId10"/>
    <p:sldId id="265" r:id="rId11"/>
    <p:sldId id="266" r:id="rId12"/>
    <p:sldId id="268" r:id="rId13"/>
    <p:sldId id="271" r:id="rId14"/>
    <p:sldId id="269" r:id="rId15"/>
    <p:sldId id="270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9C9164-E482-4060-B82E-D3810D9F6C96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C208661-4D0B-40EB-B52D-1201668835B6}">
      <dgm:prSet phldrT="[Text]" custT="1"/>
      <dgm:spPr/>
      <dgm:t>
        <a:bodyPr/>
        <a:lstStyle/>
        <a:p>
          <a:r>
            <a:rPr lang="en-US" sz="2000" b="1" dirty="0" smtClean="0"/>
            <a:t>Cause &amp; </a:t>
          </a:r>
          <a:r>
            <a:rPr lang="en-US" sz="2000" b="1" dirty="0" err="1" smtClean="0"/>
            <a:t>ElaborationSupport</a:t>
          </a:r>
          <a:endParaRPr lang="en-US" sz="2000" b="1" dirty="0"/>
        </a:p>
      </dgm:t>
    </dgm:pt>
    <dgm:pt modelId="{4B3BF9C6-BE10-4B62-9C0D-866C73FD4591}" type="parTrans" cxnId="{4FFBCE25-5405-42DD-92C3-16AA47EEFE4A}">
      <dgm:prSet/>
      <dgm:spPr/>
      <dgm:t>
        <a:bodyPr/>
        <a:lstStyle/>
        <a:p>
          <a:endParaRPr lang="en-US"/>
        </a:p>
      </dgm:t>
    </dgm:pt>
    <dgm:pt modelId="{65CCFE35-5264-4F62-98DF-B9C78A63ED74}" type="sibTrans" cxnId="{4FFBCE25-5405-42DD-92C3-16AA47EEFE4A}">
      <dgm:prSet/>
      <dgm:spPr/>
      <dgm:t>
        <a:bodyPr/>
        <a:lstStyle/>
        <a:p>
          <a:endParaRPr lang="en-US"/>
        </a:p>
      </dgm:t>
    </dgm:pt>
    <dgm:pt modelId="{FA1D9A49-3F7F-4A01-A3D1-9613E7574418}">
      <dgm:prSet phldrT="[Text]" custT="1"/>
      <dgm:spPr/>
      <dgm:t>
        <a:bodyPr/>
        <a:lstStyle/>
        <a:p>
          <a:r>
            <a:rPr lang="en-US" sz="2000" b="1" dirty="0" smtClean="0"/>
            <a:t>Cause &amp; </a:t>
          </a:r>
          <a:r>
            <a:rPr lang="en-US" sz="2000" b="1" dirty="0" err="1" smtClean="0"/>
            <a:t>ElaborationSupport</a:t>
          </a:r>
          <a:endParaRPr lang="en-US" sz="2000" b="1" dirty="0"/>
        </a:p>
      </dgm:t>
    </dgm:pt>
    <dgm:pt modelId="{07C55926-5211-4B77-9E2C-1FD620FE6F64}" type="parTrans" cxnId="{F3BBCC43-2F22-4041-87E6-336237A7CC7D}">
      <dgm:prSet/>
      <dgm:spPr/>
      <dgm:t>
        <a:bodyPr/>
        <a:lstStyle/>
        <a:p>
          <a:endParaRPr lang="en-US"/>
        </a:p>
      </dgm:t>
    </dgm:pt>
    <dgm:pt modelId="{18D07743-AF04-4BB0-8F38-281982A6A9DD}" type="sibTrans" cxnId="{F3BBCC43-2F22-4041-87E6-336237A7CC7D}">
      <dgm:prSet/>
      <dgm:spPr/>
      <dgm:t>
        <a:bodyPr/>
        <a:lstStyle/>
        <a:p>
          <a:endParaRPr lang="en-US"/>
        </a:p>
      </dgm:t>
    </dgm:pt>
    <dgm:pt modelId="{B037179A-CE27-42AD-A0F9-476754E47184}">
      <dgm:prSet phldrT="[Text]" custT="1"/>
      <dgm:spPr/>
      <dgm:t>
        <a:bodyPr/>
        <a:lstStyle/>
        <a:p>
          <a:r>
            <a:rPr lang="en-US" sz="2000" b="1" dirty="0" smtClean="0"/>
            <a:t>Cause &amp; </a:t>
          </a:r>
          <a:r>
            <a:rPr lang="en-US" sz="2000" b="1" dirty="0" err="1" smtClean="0"/>
            <a:t>ElaborationSupport</a:t>
          </a:r>
          <a:endParaRPr lang="en-US" sz="2000" b="1" dirty="0"/>
        </a:p>
      </dgm:t>
    </dgm:pt>
    <dgm:pt modelId="{ADBC68F9-A384-45C4-B90C-4D3A9CBEFB22}" type="parTrans" cxnId="{2B106C4F-B74D-4229-BB6E-9A33FF789CBC}">
      <dgm:prSet/>
      <dgm:spPr/>
      <dgm:t>
        <a:bodyPr/>
        <a:lstStyle/>
        <a:p>
          <a:endParaRPr lang="en-US"/>
        </a:p>
      </dgm:t>
    </dgm:pt>
    <dgm:pt modelId="{83126B7B-CC4D-4942-9DE0-3D54373C2141}" type="sibTrans" cxnId="{2B106C4F-B74D-4229-BB6E-9A33FF789CBC}">
      <dgm:prSet/>
      <dgm:spPr/>
      <dgm:t>
        <a:bodyPr/>
        <a:lstStyle/>
        <a:p>
          <a:endParaRPr lang="en-US"/>
        </a:p>
      </dgm:t>
    </dgm:pt>
    <dgm:pt modelId="{0500142A-D447-49C1-838E-5F4ABF346E7B}" type="pres">
      <dgm:prSet presAssocID="{DD9C9164-E482-4060-B82E-D3810D9F6C96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84C0294-C34D-46D1-B6FF-5C5D666307E1}" type="pres">
      <dgm:prSet presAssocID="{DD9C9164-E482-4060-B82E-D3810D9F6C96}" presName="arrow" presStyleLbl="bgShp" presStyleIdx="0" presStyleCnt="1" custLinFactNeighborX="-16250" custLinFactNeighborY="10000"/>
      <dgm:spPr/>
    </dgm:pt>
    <dgm:pt modelId="{5E8CC601-6049-46F1-B492-26B7C6A4271F}" type="pres">
      <dgm:prSet presAssocID="{DD9C9164-E482-4060-B82E-D3810D9F6C96}" presName="arrowDiagram3" presStyleCnt="0"/>
      <dgm:spPr/>
    </dgm:pt>
    <dgm:pt modelId="{4E04CDB5-EA27-4EE4-B9F3-BB65197E7454}" type="pres">
      <dgm:prSet presAssocID="{9C208661-4D0B-40EB-B52D-1201668835B6}" presName="bullet3a" presStyleLbl="node1" presStyleIdx="0" presStyleCnt="3"/>
      <dgm:spPr/>
    </dgm:pt>
    <dgm:pt modelId="{3E8AC887-D8E8-46F2-B12B-281928B44B60}" type="pres">
      <dgm:prSet presAssocID="{9C208661-4D0B-40EB-B52D-1201668835B6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43C30C-E6AD-4D85-9AA8-9945298699E1}" type="pres">
      <dgm:prSet presAssocID="{FA1D9A49-3F7F-4A01-A3D1-9613E7574418}" presName="bullet3b" presStyleLbl="node1" presStyleIdx="1" presStyleCnt="3"/>
      <dgm:spPr/>
    </dgm:pt>
    <dgm:pt modelId="{6CDCA576-5D4A-432D-B2F8-288C135A0C4C}" type="pres">
      <dgm:prSet presAssocID="{FA1D9A49-3F7F-4A01-A3D1-9613E7574418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C0743C-B6CA-4029-B837-C631884E6C7D}" type="pres">
      <dgm:prSet presAssocID="{B037179A-CE27-42AD-A0F9-476754E47184}" presName="bullet3c" presStyleLbl="node1" presStyleIdx="2" presStyleCnt="3"/>
      <dgm:spPr/>
    </dgm:pt>
    <dgm:pt modelId="{979FC057-8456-4358-AEED-E0BC7FD2C606}" type="pres">
      <dgm:prSet presAssocID="{B037179A-CE27-42AD-A0F9-476754E47184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106C4F-B74D-4229-BB6E-9A33FF789CBC}" srcId="{DD9C9164-E482-4060-B82E-D3810D9F6C96}" destId="{B037179A-CE27-42AD-A0F9-476754E47184}" srcOrd="2" destOrd="0" parTransId="{ADBC68F9-A384-45C4-B90C-4D3A9CBEFB22}" sibTransId="{83126B7B-CC4D-4942-9DE0-3D54373C2141}"/>
    <dgm:cxn modelId="{4FFBCE25-5405-42DD-92C3-16AA47EEFE4A}" srcId="{DD9C9164-E482-4060-B82E-D3810D9F6C96}" destId="{9C208661-4D0B-40EB-B52D-1201668835B6}" srcOrd="0" destOrd="0" parTransId="{4B3BF9C6-BE10-4B62-9C0D-866C73FD4591}" sibTransId="{65CCFE35-5264-4F62-98DF-B9C78A63ED74}"/>
    <dgm:cxn modelId="{E75E3E65-94C6-4763-8907-90DDF5DEA68B}" type="presOf" srcId="{FA1D9A49-3F7F-4A01-A3D1-9613E7574418}" destId="{6CDCA576-5D4A-432D-B2F8-288C135A0C4C}" srcOrd="0" destOrd="0" presId="urn:microsoft.com/office/officeart/2005/8/layout/arrow2"/>
    <dgm:cxn modelId="{94413C0F-7A76-4C3F-BBB4-56E00A96DC0C}" type="presOf" srcId="{9C208661-4D0B-40EB-B52D-1201668835B6}" destId="{3E8AC887-D8E8-46F2-B12B-281928B44B60}" srcOrd="0" destOrd="0" presId="urn:microsoft.com/office/officeart/2005/8/layout/arrow2"/>
    <dgm:cxn modelId="{F9EB0E0E-DDD8-4145-A5F6-E16AB51F260C}" type="presOf" srcId="{DD9C9164-E482-4060-B82E-D3810D9F6C96}" destId="{0500142A-D447-49C1-838E-5F4ABF346E7B}" srcOrd="0" destOrd="0" presId="urn:microsoft.com/office/officeart/2005/8/layout/arrow2"/>
    <dgm:cxn modelId="{E18E0A41-7D64-4340-88A9-A3005B4A3E69}" type="presOf" srcId="{B037179A-CE27-42AD-A0F9-476754E47184}" destId="{979FC057-8456-4358-AEED-E0BC7FD2C606}" srcOrd="0" destOrd="0" presId="urn:microsoft.com/office/officeart/2005/8/layout/arrow2"/>
    <dgm:cxn modelId="{F3BBCC43-2F22-4041-87E6-336237A7CC7D}" srcId="{DD9C9164-E482-4060-B82E-D3810D9F6C96}" destId="{FA1D9A49-3F7F-4A01-A3D1-9613E7574418}" srcOrd="1" destOrd="0" parTransId="{07C55926-5211-4B77-9E2C-1FD620FE6F64}" sibTransId="{18D07743-AF04-4BB0-8F38-281982A6A9DD}"/>
    <dgm:cxn modelId="{D5BDBB74-4DBB-43C9-8A64-5B4197B9B39C}" type="presParOf" srcId="{0500142A-D447-49C1-838E-5F4ABF346E7B}" destId="{C84C0294-C34D-46D1-B6FF-5C5D666307E1}" srcOrd="0" destOrd="0" presId="urn:microsoft.com/office/officeart/2005/8/layout/arrow2"/>
    <dgm:cxn modelId="{F95751EE-2CE8-4DEB-8D60-9728D1812FDB}" type="presParOf" srcId="{0500142A-D447-49C1-838E-5F4ABF346E7B}" destId="{5E8CC601-6049-46F1-B492-26B7C6A4271F}" srcOrd="1" destOrd="0" presId="urn:microsoft.com/office/officeart/2005/8/layout/arrow2"/>
    <dgm:cxn modelId="{1450BC1D-FDAF-46E1-992C-8081CC295D97}" type="presParOf" srcId="{5E8CC601-6049-46F1-B492-26B7C6A4271F}" destId="{4E04CDB5-EA27-4EE4-B9F3-BB65197E7454}" srcOrd="0" destOrd="0" presId="urn:microsoft.com/office/officeart/2005/8/layout/arrow2"/>
    <dgm:cxn modelId="{EBD92598-BCC2-446C-A58B-3EE8C579F4C9}" type="presParOf" srcId="{5E8CC601-6049-46F1-B492-26B7C6A4271F}" destId="{3E8AC887-D8E8-46F2-B12B-281928B44B60}" srcOrd="1" destOrd="0" presId="urn:microsoft.com/office/officeart/2005/8/layout/arrow2"/>
    <dgm:cxn modelId="{9D688A26-F1DF-4FC1-8491-53E775E424F6}" type="presParOf" srcId="{5E8CC601-6049-46F1-B492-26B7C6A4271F}" destId="{E443C30C-E6AD-4D85-9AA8-9945298699E1}" srcOrd="2" destOrd="0" presId="urn:microsoft.com/office/officeart/2005/8/layout/arrow2"/>
    <dgm:cxn modelId="{587B803A-B491-437E-9064-AE1E3B436DDF}" type="presParOf" srcId="{5E8CC601-6049-46F1-B492-26B7C6A4271F}" destId="{6CDCA576-5D4A-432D-B2F8-288C135A0C4C}" srcOrd="3" destOrd="0" presId="urn:microsoft.com/office/officeart/2005/8/layout/arrow2"/>
    <dgm:cxn modelId="{A0970D0D-3E45-47EF-83AE-B4CB5234931E}" type="presParOf" srcId="{5E8CC601-6049-46F1-B492-26B7C6A4271F}" destId="{05C0743C-B6CA-4029-B837-C631884E6C7D}" srcOrd="4" destOrd="0" presId="urn:microsoft.com/office/officeart/2005/8/layout/arrow2"/>
    <dgm:cxn modelId="{5F46D5AE-FDF9-45DE-9334-5C24EBF59428}" type="presParOf" srcId="{5E8CC601-6049-46F1-B492-26B7C6A4271F}" destId="{979FC057-8456-4358-AEED-E0BC7FD2C606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C6EA23D-E0C4-4462-A6B2-B9BFCD79A7B3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52863A-3860-49B2-8733-24B25A7B426F}">
      <dgm:prSet phldrT="[Text]"/>
      <dgm:spPr/>
      <dgm:t>
        <a:bodyPr/>
        <a:lstStyle/>
        <a:p>
          <a:r>
            <a:rPr lang="en-US" dirty="0" smtClean="0"/>
            <a:t>Effect</a:t>
          </a:r>
          <a:endParaRPr lang="en-US" dirty="0"/>
        </a:p>
      </dgm:t>
    </dgm:pt>
    <dgm:pt modelId="{EADE7F67-7966-4805-890F-1FFD36D00169}" type="parTrans" cxnId="{06BF08B2-5AB3-41E7-9659-5AFB098D366E}">
      <dgm:prSet/>
      <dgm:spPr/>
      <dgm:t>
        <a:bodyPr/>
        <a:lstStyle/>
        <a:p>
          <a:endParaRPr lang="en-US"/>
        </a:p>
      </dgm:t>
    </dgm:pt>
    <dgm:pt modelId="{7BB108BC-52CD-4497-8CF1-8EBACB039A72}" type="sibTrans" cxnId="{06BF08B2-5AB3-41E7-9659-5AFB098D366E}">
      <dgm:prSet/>
      <dgm:spPr/>
      <dgm:t>
        <a:bodyPr/>
        <a:lstStyle/>
        <a:p>
          <a:endParaRPr lang="en-US"/>
        </a:p>
      </dgm:t>
    </dgm:pt>
    <dgm:pt modelId="{C77FB781-2D57-4DB8-AD8D-7CAFD91FECDC}">
      <dgm:prSet phldrT="[Text]"/>
      <dgm:spPr/>
      <dgm:t>
        <a:bodyPr/>
        <a:lstStyle/>
        <a:p>
          <a:r>
            <a:rPr lang="en-US" b="1" dirty="0" smtClean="0"/>
            <a:t>Elaboration</a:t>
          </a:r>
          <a:endParaRPr lang="en-US" b="1" dirty="0"/>
        </a:p>
      </dgm:t>
    </dgm:pt>
    <dgm:pt modelId="{D77DA20F-EFF8-402B-A7B9-2BB356E34CCF}" type="parTrans" cxnId="{EE3473C3-66DB-470C-8A86-D0530D25F6B3}">
      <dgm:prSet/>
      <dgm:spPr/>
      <dgm:t>
        <a:bodyPr/>
        <a:lstStyle/>
        <a:p>
          <a:endParaRPr lang="en-US"/>
        </a:p>
      </dgm:t>
    </dgm:pt>
    <dgm:pt modelId="{13FE8734-26E0-44AB-BF3C-C5C7A4E947B5}" type="sibTrans" cxnId="{EE3473C3-66DB-470C-8A86-D0530D25F6B3}">
      <dgm:prSet/>
      <dgm:spPr/>
      <dgm:t>
        <a:bodyPr/>
        <a:lstStyle/>
        <a:p>
          <a:endParaRPr lang="en-US"/>
        </a:p>
      </dgm:t>
    </dgm:pt>
    <dgm:pt modelId="{E9D9BFBC-54E6-4416-82B8-2048DE267842}">
      <dgm:prSet phldrT="[Text]"/>
      <dgm:spPr/>
      <dgm:t>
        <a:bodyPr/>
        <a:lstStyle/>
        <a:p>
          <a:endParaRPr lang="en-US" b="1" dirty="0"/>
        </a:p>
      </dgm:t>
    </dgm:pt>
    <dgm:pt modelId="{9A3EA9F6-B142-4662-8FD9-A8E682C5586B}" type="parTrans" cxnId="{D17DFD95-508C-4A5B-B389-2B975AA929CA}">
      <dgm:prSet/>
      <dgm:spPr/>
      <dgm:t>
        <a:bodyPr/>
        <a:lstStyle/>
        <a:p>
          <a:endParaRPr lang="en-US"/>
        </a:p>
      </dgm:t>
    </dgm:pt>
    <dgm:pt modelId="{060EBED7-73FB-4F4A-9F2A-49D3E99F92EA}" type="sibTrans" cxnId="{D17DFD95-508C-4A5B-B389-2B975AA929CA}">
      <dgm:prSet/>
      <dgm:spPr/>
      <dgm:t>
        <a:bodyPr/>
        <a:lstStyle/>
        <a:p>
          <a:endParaRPr lang="en-US"/>
        </a:p>
      </dgm:t>
    </dgm:pt>
    <dgm:pt modelId="{296B417E-FC2C-4756-9E21-4F18F68B727E}">
      <dgm:prSet phldrT="[Text]"/>
      <dgm:spPr/>
      <dgm:t>
        <a:bodyPr/>
        <a:lstStyle/>
        <a:p>
          <a:r>
            <a:rPr lang="en-US" dirty="0" smtClean="0"/>
            <a:t>Effect</a:t>
          </a:r>
          <a:endParaRPr lang="en-US" dirty="0"/>
        </a:p>
      </dgm:t>
    </dgm:pt>
    <dgm:pt modelId="{B898BE04-7B54-4718-B8C4-A049F07DC2E7}" type="parTrans" cxnId="{0F6F0065-6D8B-4ABD-ACB3-EFEC9ED61C7D}">
      <dgm:prSet/>
      <dgm:spPr/>
      <dgm:t>
        <a:bodyPr/>
        <a:lstStyle/>
        <a:p>
          <a:endParaRPr lang="en-US"/>
        </a:p>
      </dgm:t>
    </dgm:pt>
    <dgm:pt modelId="{BDABCD83-59D2-4BB5-8CF2-D5A692220B74}" type="sibTrans" cxnId="{0F6F0065-6D8B-4ABD-ACB3-EFEC9ED61C7D}">
      <dgm:prSet/>
      <dgm:spPr/>
      <dgm:t>
        <a:bodyPr/>
        <a:lstStyle/>
        <a:p>
          <a:endParaRPr lang="en-US"/>
        </a:p>
      </dgm:t>
    </dgm:pt>
    <dgm:pt modelId="{23419D43-7CE9-485F-81BF-DF89E9083E18}">
      <dgm:prSet phldrT="[Text]"/>
      <dgm:spPr/>
      <dgm:t>
        <a:bodyPr/>
        <a:lstStyle/>
        <a:p>
          <a:r>
            <a:rPr lang="en-US" b="1" dirty="0" smtClean="0"/>
            <a:t>Elaboration</a:t>
          </a:r>
          <a:endParaRPr lang="en-US" b="1" dirty="0"/>
        </a:p>
      </dgm:t>
    </dgm:pt>
    <dgm:pt modelId="{DE6BBCCC-B1AD-4BAB-BAD6-D8F88A571E6A}" type="parTrans" cxnId="{CDF4C28A-5024-447B-9D5D-D640E8C2D687}">
      <dgm:prSet/>
      <dgm:spPr/>
      <dgm:t>
        <a:bodyPr/>
        <a:lstStyle/>
        <a:p>
          <a:endParaRPr lang="en-US"/>
        </a:p>
      </dgm:t>
    </dgm:pt>
    <dgm:pt modelId="{E2C34B44-50D4-4A32-AB36-E63A737CCA0B}" type="sibTrans" cxnId="{CDF4C28A-5024-447B-9D5D-D640E8C2D687}">
      <dgm:prSet/>
      <dgm:spPr/>
      <dgm:t>
        <a:bodyPr/>
        <a:lstStyle/>
        <a:p>
          <a:endParaRPr lang="en-US"/>
        </a:p>
      </dgm:t>
    </dgm:pt>
    <dgm:pt modelId="{DFA8BA2C-7A29-4956-A83E-4B1BAFF8EAEF}">
      <dgm:prSet phldrT="[Text]"/>
      <dgm:spPr/>
      <dgm:t>
        <a:bodyPr/>
        <a:lstStyle/>
        <a:p>
          <a:r>
            <a:rPr lang="en-US" dirty="0" smtClean="0"/>
            <a:t>Effect</a:t>
          </a:r>
          <a:endParaRPr lang="en-US" dirty="0"/>
        </a:p>
      </dgm:t>
    </dgm:pt>
    <dgm:pt modelId="{8BD83CD9-9523-4758-92C6-3785CF0430DA}" type="parTrans" cxnId="{0AB27360-2354-46E9-AE08-6E6F832A108D}">
      <dgm:prSet/>
      <dgm:spPr/>
      <dgm:t>
        <a:bodyPr/>
        <a:lstStyle/>
        <a:p>
          <a:endParaRPr lang="en-US"/>
        </a:p>
      </dgm:t>
    </dgm:pt>
    <dgm:pt modelId="{E1513083-636E-4F2F-8404-D363E58C1D33}" type="sibTrans" cxnId="{0AB27360-2354-46E9-AE08-6E6F832A108D}">
      <dgm:prSet/>
      <dgm:spPr/>
      <dgm:t>
        <a:bodyPr/>
        <a:lstStyle/>
        <a:p>
          <a:endParaRPr lang="en-US"/>
        </a:p>
      </dgm:t>
    </dgm:pt>
    <dgm:pt modelId="{245A5A91-0F0B-489D-95E9-ADAC59142164}">
      <dgm:prSet phldrT="[Text]"/>
      <dgm:spPr/>
      <dgm:t>
        <a:bodyPr/>
        <a:lstStyle/>
        <a:p>
          <a:r>
            <a:rPr lang="en-US" b="1" dirty="0" smtClean="0"/>
            <a:t>Elaboration</a:t>
          </a:r>
          <a:endParaRPr lang="en-US" b="1" dirty="0"/>
        </a:p>
      </dgm:t>
    </dgm:pt>
    <dgm:pt modelId="{6C114035-630B-4A9C-A813-D6F9CC705D4D}" type="parTrans" cxnId="{545392B3-5191-45A2-A2E1-CD2BC08F92ED}">
      <dgm:prSet/>
      <dgm:spPr/>
      <dgm:t>
        <a:bodyPr/>
        <a:lstStyle/>
        <a:p>
          <a:endParaRPr lang="en-US"/>
        </a:p>
      </dgm:t>
    </dgm:pt>
    <dgm:pt modelId="{08E6D75C-6D3A-4A2E-A987-841460B16888}" type="sibTrans" cxnId="{545392B3-5191-45A2-A2E1-CD2BC08F92ED}">
      <dgm:prSet/>
      <dgm:spPr/>
      <dgm:t>
        <a:bodyPr/>
        <a:lstStyle/>
        <a:p>
          <a:endParaRPr lang="en-US"/>
        </a:p>
      </dgm:t>
    </dgm:pt>
    <dgm:pt modelId="{1D15225F-AC4E-44A8-962F-9C5B6575E2CF}">
      <dgm:prSet phldrT="[Text]"/>
      <dgm:spPr/>
      <dgm:t>
        <a:bodyPr/>
        <a:lstStyle/>
        <a:p>
          <a:r>
            <a:rPr lang="en-US" b="1" dirty="0" smtClean="0"/>
            <a:t>Support </a:t>
          </a:r>
          <a:endParaRPr lang="en-US" b="1" dirty="0"/>
        </a:p>
      </dgm:t>
    </dgm:pt>
    <dgm:pt modelId="{31CD5483-2B11-4C60-9E0B-1BE57822D743}" type="parTrans" cxnId="{2B5B694B-9CE0-4E45-B195-F616A89ADF18}">
      <dgm:prSet/>
      <dgm:spPr/>
      <dgm:t>
        <a:bodyPr/>
        <a:lstStyle/>
        <a:p>
          <a:endParaRPr lang="en-US"/>
        </a:p>
      </dgm:t>
    </dgm:pt>
    <dgm:pt modelId="{6FFD89A8-551A-4F60-A986-C004040D0016}" type="sibTrans" cxnId="{2B5B694B-9CE0-4E45-B195-F616A89ADF18}">
      <dgm:prSet/>
      <dgm:spPr/>
      <dgm:t>
        <a:bodyPr/>
        <a:lstStyle/>
        <a:p>
          <a:endParaRPr lang="en-US"/>
        </a:p>
      </dgm:t>
    </dgm:pt>
    <dgm:pt modelId="{59FCB1FB-DE5F-43E2-9F9C-FF3EE854D4A3}">
      <dgm:prSet phldrT="[Text]"/>
      <dgm:spPr/>
      <dgm:t>
        <a:bodyPr/>
        <a:lstStyle/>
        <a:p>
          <a:r>
            <a:rPr lang="en-US" b="1" dirty="0" smtClean="0"/>
            <a:t>Support</a:t>
          </a:r>
          <a:endParaRPr lang="en-US" b="1" dirty="0"/>
        </a:p>
      </dgm:t>
    </dgm:pt>
    <dgm:pt modelId="{50AE332E-DA90-4F4E-A87E-D156E1B19DEF}" type="parTrans" cxnId="{3765A786-FC0E-4E57-BD86-E3B175E20588}">
      <dgm:prSet/>
      <dgm:spPr/>
      <dgm:t>
        <a:bodyPr/>
        <a:lstStyle/>
        <a:p>
          <a:endParaRPr lang="en-US"/>
        </a:p>
      </dgm:t>
    </dgm:pt>
    <dgm:pt modelId="{9D49FFBC-2958-46C6-A417-CD28859FFD59}" type="sibTrans" cxnId="{3765A786-FC0E-4E57-BD86-E3B175E20588}">
      <dgm:prSet/>
      <dgm:spPr/>
      <dgm:t>
        <a:bodyPr/>
        <a:lstStyle/>
        <a:p>
          <a:endParaRPr lang="en-US"/>
        </a:p>
      </dgm:t>
    </dgm:pt>
    <dgm:pt modelId="{2672741E-E37F-4568-B5A0-990AD8A1AE13}">
      <dgm:prSet phldrT="[Text]"/>
      <dgm:spPr/>
      <dgm:t>
        <a:bodyPr/>
        <a:lstStyle/>
        <a:p>
          <a:endParaRPr lang="en-US" dirty="0"/>
        </a:p>
      </dgm:t>
    </dgm:pt>
    <dgm:pt modelId="{47B88470-584B-4D3B-8763-AD9DC838E4B1}" type="parTrans" cxnId="{50B07822-A522-47E1-97D3-A620A787F856}">
      <dgm:prSet/>
      <dgm:spPr/>
      <dgm:t>
        <a:bodyPr/>
        <a:lstStyle/>
        <a:p>
          <a:endParaRPr lang="en-US"/>
        </a:p>
      </dgm:t>
    </dgm:pt>
    <dgm:pt modelId="{A271B6BD-C9EE-4AB1-B969-E4CF3BE166F7}" type="sibTrans" cxnId="{50B07822-A522-47E1-97D3-A620A787F856}">
      <dgm:prSet/>
      <dgm:spPr/>
      <dgm:t>
        <a:bodyPr/>
        <a:lstStyle/>
        <a:p>
          <a:endParaRPr lang="en-US"/>
        </a:p>
      </dgm:t>
    </dgm:pt>
    <dgm:pt modelId="{B77A1D2F-4BB9-40F4-9037-D372F6C3A0C0}">
      <dgm:prSet phldrT="[Text]"/>
      <dgm:spPr/>
      <dgm:t>
        <a:bodyPr/>
        <a:lstStyle/>
        <a:p>
          <a:r>
            <a:rPr lang="en-US" b="1" dirty="0" smtClean="0"/>
            <a:t>Support </a:t>
          </a:r>
          <a:endParaRPr lang="en-US" b="1" dirty="0"/>
        </a:p>
      </dgm:t>
    </dgm:pt>
    <dgm:pt modelId="{6DDF505D-12E4-49A0-A3F3-1C086141E5D9}" type="parTrans" cxnId="{73752D68-E36F-4BE2-9EA4-C4E882A2FBCB}">
      <dgm:prSet/>
      <dgm:spPr/>
      <dgm:t>
        <a:bodyPr/>
        <a:lstStyle/>
        <a:p>
          <a:endParaRPr lang="en-US"/>
        </a:p>
      </dgm:t>
    </dgm:pt>
    <dgm:pt modelId="{702233CF-A034-42BE-9AA5-CB8D8E995421}" type="sibTrans" cxnId="{73752D68-E36F-4BE2-9EA4-C4E882A2FBCB}">
      <dgm:prSet/>
      <dgm:spPr/>
      <dgm:t>
        <a:bodyPr/>
        <a:lstStyle/>
        <a:p>
          <a:endParaRPr lang="en-US"/>
        </a:p>
      </dgm:t>
    </dgm:pt>
    <dgm:pt modelId="{C15F4588-6243-4FD7-9900-DEE5F9319BFD}" type="pres">
      <dgm:prSet presAssocID="{8C6EA23D-E0C4-4462-A6B2-B9BFCD79A7B3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7A12D2E-6AF0-46BB-A520-F9707712AA4C}" type="pres">
      <dgm:prSet presAssocID="{8C6EA23D-E0C4-4462-A6B2-B9BFCD79A7B3}" presName="cycle" presStyleCnt="0"/>
      <dgm:spPr/>
    </dgm:pt>
    <dgm:pt modelId="{55C39BDB-435A-4840-9C82-546D149E88E2}" type="pres">
      <dgm:prSet presAssocID="{8C6EA23D-E0C4-4462-A6B2-B9BFCD79A7B3}" presName="centerShape" presStyleCnt="0"/>
      <dgm:spPr/>
    </dgm:pt>
    <dgm:pt modelId="{D02D389A-6B36-4293-90D4-CDF3FAA9B0D6}" type="pres">
      <dgm:prSet presAssocID="{8C6EA23D-E0C4-4462-A6B2-B9BFCD79A7B3}" presName="connSite" presStyleLbl="node1" presStyleIdx="0" presStyleCnt="4"/>
      <dgm:spPr/>
    </dgm:pt>
    <dgm:pt modelId="{C6767664-9828-4254-B9F7-ABE46884916F}" type="pres">
      <dgm:prSet presAssocID="{8C6EA23D-E0C4-4462-A6B2-B9BFCD79A7B3}" presName="visible" presStyleLbl="node1" presStyleIdx="0" presStyleCnt="4"/>
      <dgm:spPr/>
    </dgm:pt>
    <dgm:pt modelId="{DC7ACCA0-4ADA-47D2-A7E0-37C966A79DC1}" type="pres">
      <dgm:prSet presAssocID="{EADE7F67-7966-4805-890F-1FFD36D00169}" presName="Name25" presStyleLbl="parChTrans1D1" presStyleIdx="0" presStyleCnt="3"/>
      <dgm:spPr/>
      <dgm:t>
        <a:bodyPr/>
        <a:lstStyle/>
        <a:p>
          <a:endParaRPr lang="en-US"/>
        </a:p>
      </dgm:t>
    </dgm:pt>
    <dgm:pt modelId="{B1D761DE-327C-4962-B92F-6147528F79CE}" type="pres">
      <dgm:prSet presAssocID="{0452863A-3860-49B2-8733-24B25A7B426F}" presName="node" presStyleCnt="0"/>
      <dgm:spPr/>
    </dgm:pt>
    <dgm:pt modelId="{BD69DAFB-0701-4086-A782-647F1D3B802F}" type="pres">
      <dgm:prSet presAssocID="{0452863A-3860-49B2-8733-24B25A7B426F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2D5050-05FB-4CBE-A645-C1FAF85DFC9B}" type="pres">
      <dgm:prSet presAssocID="{0452863A-3860-49B2-8733-24B25A7B426F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758F65-916C-42AB-A898-7C20E867153F}" type="pres">
      <dgm:prSet presAssocID="{B898BE04-7B54-4718-B8C4-A049F07DC2E7}" presName="Name25" presStyleLbl="parChTrans1D1" presStyleIdx="1" presStyleCnt="3"/>
      <dgm:spPr/>
      <dgm:t>
        <a:bodyPr/>
        <a:lstStyle/>
        <a:p>
          <a:endParaRPr lang="en-US"/>
        </a:p>
      </dgm:t>
    </dgm:pt>
    <dgm:pt modelId="{EFFE9641-A9D4-46CC-BFEF-0DB2EFA66B45}" type="pres">
      <dgm:prSet presAssocID="{296B417E-FC2C-4756-9E21-4F18F68B727E}" presName="node" presStyleCnt="0"/>
      <dgm:spPr/>
    </dgm:pt>
    <dgm:pt modelId="{D1D77963-C8A3-4F93-B654-8E1BFDED3B33}" type="pres">
      <dgm:prSet presAssocID="{296B417E-FC2C-4756-9E21-4F18F68B727E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4DA995-D8D2-4E48-B15C-6A1E5EE440A1}" type="pres">
      <dgm:prSet presAssocID="{296B417E-FC2C-4756-9E21-4F18F68B727E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F9F691-E6BB-46A3-9106-D40AC4AA7AA4}" type="pres">
      <dgm:prSet presAssocID="{8BD83CD9-9523-4758-92C6-3785CF0430DA}" presName="Name25" presStyleLbl="parChTrans1D1" presStyleIdx="2" presStyleCnt="3"/>
      <dgm:spPr/>
      <dgm:t>
        <a:bodyPr/>
        <a:lstStyle/>
        <a:p>
          <a:endParaRPr lang="en-US"/>
        </a:p>
      </dgm:t>
    </dgm:pt>
    <dgm:pt modelId="{36DE3E27-FA8A-4255-ACD8-DC9F25796304}" type="pres">
      <dgm:prSet presAssocID="{DFA8BA2C-7A29-4956-A83E-4B1BAFF8EAEF}" presName="node" presStyleCnt="0"/>
      <dgm:spPr/>
    </dgm:pt>
    <dgm:pt modelId="{C71C7865-15B9-4C97-B578-A50E4B1815AA}" type="pres">
      <dgm:prSet presAssocID="{DFA8BA2C-7A29-4956-A83E-4B1BAFF8EAEF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6F9C9-249E-4B9E-947E-93DBB288F4E9}" type="pres">
      <dgm:prSet presAssocID="{DFA8BA2C-7A29-4956-A83E-4B1BAFF8EAEF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3473C3-66DB-470C-8A86-D0530D25F6B3}" srcId="{0452863A-3860-49B2-8733-24B25A7B426F}" destId="{C77FB781-2D57-4DB8-AD8D-7CAFD91FECDC}" srcOrd="1" destOrd="0" parTransId="{D77DA20F-EFF8-402B-A7B9-2BB356E34CCF}" sibTransId="{13FE8734-26E0-44AB-BF3C-C5C7A4E947B5}"/>
    <dgm:cxn modelId="{545392B3-5191-45A2-A2E1-CD2BC08F92ED}" srcId="{DFA8BA2C-7A29-4956-A83E-4B1BAFF8EAEF}" destId="{245A5A91-0F0B-489D-95E9-ADAC59142164}" srcOrd="0" destOrd="0" parTransId="{6C114035-630B-4A9C-A813-D6F9CC705D4D}" sibTransId="{08E6D75C-6D3A-4A2E-A987-841460B16888}"/>
    <dgm:cxn modelId="{2F3392EA-5509-4CA8-BF85-6214E3394262}" type="presOf" srcId="{8BD83CD9-9523-4758-92C6-3785CF0430DA}" destId="{9BF9F691-E6BB-46A3-9106-D40AC4AA7AA4}" srcOrd="0" destOrd="0" presId="urn:microsoft.com/office/officeart/2005/8/layout/radial2"/>
    <dgm:cxn modelId="{9BBC7EA9-2D56-4A1B-9CB6-2B104131A889}" type="presOf" srcId="{E9D9BFBC-54E6-4416-82B8-2048DE267842}" destId="{2A2D5050-05FB-4CBE-A645-C1FAF85DFC9B}" srcOrd="0" destOrd="3" presId="urn:microsoft.com/office/officeart/2005/8/layout/radial2"/>
    <dgm:cxn modelId="{0F6F0065-6D8B-4ABD-ACB3-EFEC9ED61C7D}" srcId="{8C6EA23D-E0C4-4462-A6B2-B9BFCD79A7B3}" destId="{296B417E-FC2C-4756-9E21-4F18F68B727E}" srcOrd="1" destOrd="0" parTransId="{B898BE04-7B54-4718-B8C4-A049F07DC2E7}" sibTransId="{BDABCD83-59D2-4BB5-8CF2-D5A692220B74}"/>
    <dgm:cxn modelId="{3DCBC5AF-1297-479E-B125-CAF56CDD117E}" type="presOf" srcId="{8C6EA23D-E0C4-4462-A6B2-B9BFCD79A7B3}" destId="{C15F4588-6243-4FD7-9900-DEE5F9319BFD}" srcOrd="0" destOrd="0" presId="urn:microsoft.com/office/officeart/2005/8/layout/radial2"/>
    <dgm:cxn modelId="{06BF08B2-5AB3-41E7-9659-5AFB098D366E}" srcId="{8C6EA23D-E0C4-4462-A6B2-B9BFCD79A7B3}" destId="{0452863A-3860-49B2-8733-24B25A7B426F}" srcOrd="0" destOrd="0" parTransId="{EADE7F67-7966-4805-890F-1FFD36D00169}" sibTransId="{7BB108BC-52CD-4497-8CF1-8EBACB039A72}"/>
    <dgm:cxn modelId="{2019E8B7-4958-44BE-A9D6-2A44F20D5E15}" type="presOf" srcId="{23419D43-7CE9-485F-81BF-DF89E9083E18}" destId="{434DA995-D8D2-4E48-B15C-6A1E5EE440A1}" srcOrd="0" destOrd="0" presId="urn:microsoft.com/office/officeart/2005/8/layout/radial2"/>
    <dgm:cxn modelId="{3765A786-FC0E-4E57-BD86-E3B175E20588}" srcId="{296B417E-FC2C-4756-9E21-4F18F68B727E}" destId="{59FCB1FB-DE5F-43E2-9F9C-FF3EE854D4A3}" srcOrd="1" destOrd="0" parTransId="{50AE332E-DA90-4F4E-A87E-D156E1B19DEF}" sibTransId="{9D49FFBC-2958-46C6-A417-CD28859FFD59}"/>
    <dgm:cxn modelId="{2B5B694B-9CE0-4E45-B195-F616A89ADF18}" srcId="{0452863A-3860-49B2-8733-24B25A7B426F}" destId="{1D15225F-AC4E-44A8-962F-9C5B6575E2CF}" srcOrd="2" destOrd="0" parTransId="{31CD5483-2B11-4C60-9E0B-1BE57822D743}" sibTransId="{6FFD89A8-551A-4F60-A986-C004040D0016}"/>
    <dgm:cxn modelId="{8EBC0657-68AE-4708-99B6-565CD60D3418}" type="presOf" srcId="{DFA8BA2C-7A29-4956-A83E-4B1BAFF8EAEF}" destId="{C71C7865-15B9-4C97-B578-A50E4B1815AA}" srcOrd="0" destOrd="0" presId="urn:microsoft.com/office/officeart/2005/8/layout/radial2"/>
    <dgm:cxn modelId="{0AB27360-2354-46E9-AE08-6E6F832A108D}" srcId="{8C6EA23D-E0C4-4462-A6B2-B9BFCD79A7B3}" destId="{DFA8BA2C-7A29-4956-A83E-4B1BAFF8EAEF}" srcOrd="2" destOrd="0" parTransId="{8BD83CD9-9523-4758-92C6-3785CF0430DA}" sibTransId="{E1513083-636E-4F2F-8404-D363E58C1D33}"/>
    <dgm:cxn modelId="{C8443BA1-CA97-40BB-96BB-5A257D71BADF}" type="presOf" srcId="{0452863A-3860-49B2-8733-24B25A7B426F}" destId="{BD69DAFB-0701-4086-A782-647F1D3B802F}" srcOrd="0" destOrd="0" presId="urn:microsoft.com/office/officeart/2005/8/layout/radial2"/>
    <dgm:cxn modelId="{8EE9F909-C3C2-4107-B092-3AC9F4D481D3}" type="presOf" srcId="{59FCB1FB-DE5F-43E2-9F9C-FF3EE854D4A3}" destId="{434DA995-D8D2-4E48-B15C-6A1E5EE440A1}" srcOrd="0" destOrd="1" presId="urn:microsoft.com/office/officeart/2005/8/layout/radial2"/>
    <dgm:cxn modelId="{73752D68-E36F-4BE2-9EA4-C4E882A2FBCB}" srcId="{DFA8BA2C-7A29-4956-A83E-4B1BAFF8EAEF}" destId="{B77A1D2F-4BB9-40F4-9037-D372F6C3A0C0}" srcOrd="1" destOrd="0" parTransId="{6DDF505D-12E4-49A0-A3F3-1C086141E5D9}" sibTransId="{702233CF-A034-42BE-9AA5-CB8D8E995421}"/>
    <dgm:cxn modelId="{B00C8BD5-7929-4448-A268-7CFA7E0BAC59}" type="presOf" srcId="{1D15225F-AC4E-44A8-962F-9C5B6575E2CF}" destId="{2A2D5050-05FB-4CBE-A645-C1FAF85DFC9B}" srcOrd="0" destOrd="2" presId="urn:microsoft.com/office/officeart/2005/8/layout/radial2"/>
    <dgm:cxn modelId="{070A28EB-1046-4B91-81B7-8861CCA87C3E}" type="presOf" srcId="{296B417E-FC2C-4756-9E21-4F18F68B727E}" destId="{D1D77963-C8A3-4F93-B654-8E1BFDED3B33}" srcOrd="0" destOrd="0" presId="urn:microsoft.com/office/officeart/2005/8/layout/radial2"/>
    <dgm:cxn modelId="{73291B0A-F024-4B2B-A993-0826BC0DD7C8}" type="presOf" srcId="{B77A1D2F-4BB9-40F4-9037-D372F6C3A0C0}" destId="{6D06F9C9-249E-4B9E-947E-93DBB288F4E9}" srcOrd="0" destOrd="1" presId="urn:microsoft.com/office/officeart/2005/8/layout/radial2"/>
    <dgm:cxn modelId="{729969B3-B8C0-4512-8EC1-248042BDC476}" type="presOf" srcId="{B898BE04-7B54-4718-B8C4-A049F07DC2E7}" destId="{94758F65-916C-42AB-A898-7C20E867153F}" srcOrd="0" destOrd="0" presId="urn:microsoft.com/office/officeart/2005/8/layout/radial2"/>
    <dgm:cxn modelId="{4AB0A2D1-7BC5-48A0-9663-BC54CDDB242C}" type="presOf" srcId="{245A5A91-0F0B-489D-95E9-ADAC59142164}" destId="{6D06F9C9-249E-4B9E-947E-93DBB288F4E9}" srcOrd="0" destOrd="0" presId="urn:microsoft.com/office/officeart/2005/8/layout/radial2"/>
    <dgm:cxn modelId="{D17DFD95-508C-4A5B-B389-2B975AA929CA}" srcId="{0452863A-3860-49B2-8733-24B25A7B426F}" destId="{E9D9BFBC-54E6-4416-82B8-2048DE267842}" srcOrd="3" destOrd="0" parTransId="{9A3EA9F6-B142-4662-8FD9-A8E682C5586B}" sibTransId="{060EBED7-73FB-4F4A-9F2A-49D3E99F92EA}"/>
    <dgm:cxn modelId="{7FDE1E43-E5DB-4B58-B7D1-562EDC2688B6}" type="presOf" srcId="{2672741E-E37F-4568-B5A0-990AD8A1AE13}" destId="{2A2D5050-05FB-4CBE-A645-C1FAF85DFC9B}" srcOrd="0" destOrd="0" presId="urn:microsoft.com/office/officeart/2005/8/layout/radial2"/>
    <dgm:cxn modelId="{850D9E7F-AE6E-4680-B1DA-5132F226FCFD}" type="presOf" srcId="{C77FB781-2D57-4DB8-AD8D-7CAFD91FECDC}" destId="{2A2D5050-05FB-4CBE-A645-C1FAF85DFC9B}" srcOrd="0" destOrd="1" presId="urn:microsoft.com/office/officeart/2005/8/layout/radial2"/>
    <dgm:cxn modelId="{C44969AF-054E-48B0-B0F6-D3CA91B9C733}" type="presOf" srcId="{EADE7F67-7966-4805-890F-1FFD36D00169}" destId="{DC7ACCA0-4ADA-47D2-A7E0-37C966A79DC1}" srcOrd="0" destOrd="0" presId="urn:microsoft.com/office/officeart/2005/8/layout/radial2"/>
    <dgm:cxn modelId="{50B07822-A522-47E1-97D3-A620A787F856}" srcId="{0452863A-3860-49B2-8733-24B25A7B426F}" destId="{2672741E-E37F-4568-B5A0-990AD8A1AE13}" srcOrd="0" destOrd="0" parTransId="{47B88470-584B-4D3B-8763-AD9DC838E4B1}" sibTransId="{A271B6BD-C9EE-4AB1-B969-E4CF3BE166F7}"/>
    <dgm:cxn modelId="{CDF4C28A-5024-447B-9D5D-D640E8C2D687}" srcId="{296B417E-FC2C-4756-9E21-4F18F68B727E}" destId="{23419D43-7CE9-485F-81BF-DF89E9083E18}" srcOrd="0" destOrd="0" parTransId="{DE6BBCCC-B1AD-4BAB-BAD6-D8F88A571E6A}" sibTransId="{E2C34B44-50D4-4A32-AB36-E63A737CCA0B}"/>
    <dgm:cxn modelId="{99181D4B-B12F-4ACA-B102-FC71FD2C13D6}" type="presParOf" srcId="{C15F4588-6243-4FD7-9900-DEE5F9319BFD}" destId="{57A12D2E-6AF0-46BB-A520-F9707712AA4C}" srcOrd="0" destOrd="0" presId="urn:microsoft.com/office/officeart/2005/8/layout/radial2"/>
    <dgm:cxn modelId="{D953EF5B-4E36-4F8D-90E3-6E11546F32F8}" type="presParOf" srcId="{57A12D2E-6AF0-46BB-A520-F9707712AA4C}" destId="{55C39BDB-435A-4840-9C82-546D149E88E2}" srcOrd="0" destOrd="0" presId="urn:microsoft.com/office/officeart/2005/8/layout/radial2"/>
    <dgm:cxn modelId="{42F477C9-58EC-460C-AA9E-BC8E94A41090}" type="presParOf" srcId="{55C39BDB-435A-4840-9C82-546D149E88E2}" destId="{D02D389A-6B36-4293-90D4-CDF3FAA9B0D6}" srcOrd="0" destOrd="0" presId="urn:microsoft.com/office/officeart/2005/8/layout/radial2"/>
    <dgm:cxn modelId="{6B07E896-8564-4663-820A-F224CE11C96C}" type="presParOf" srcId="{55C39BDB-435A-4840-9C82-546D149E88E2}" destId="{C6767664-9828-4254-B9F7-ABE46884916F}" srcOrd="1" destOrd="0" presId="urn:microsoft.com/office/officeart/2005/8/layout/radial2"/>
    <dgm:cxn modelId="{767D0E75-C9E0-4280-AA9E-C1E1F505396B}" type="presParOf" srcId="{57A12D2E-6AF0-46BB-A520-F9707712AA4C}" destId="{DC7ACCA0-4ADA-47D2-A7E0-37C966A79DC1}" srcOrd="1" destOrd="0" presId="urn:microsoft.com/office/officeart/2005/8/layout/radial2"/>
    <dgm:cxn modelId="{A3B96660-83A0-4BAF-B36D-6CD0160A7977}" type="presParOf" srcId="{57A12D2E-6AF0-46BB-A520-F9707712AA4C}" destId="{B1D761DE-327C-4962-B92F-6147528F79CE}" srcOrd="2" destOrd="0" presId="urn:microsoft.com/office/officeart/2005/8/layout/radial2"/>
    <dgm:cxn modelId="{35DD1276-4377-45BD-8D65-A4AFABFAC18F}" type="presParOf" srcId="{B1D761DE-327C-4962-B92F-6147528F79CE}" destId="{BD69DAFB-0701-4086-A782-647F1D3B802F}" srcOrd="0" destOrd="0" presId="urn:microsoft.com/office/officeart/2005/8/layout/radial2"/>
    <dgm:cxn modelId="{56D98CC4-0E79-44A5-9E97-0E338801C31A}" type="presParOf" srcId="{B1D761DE-327C-4962-B92F-6147528F79CE}" destId="{2A2D5050-05FB-4CBE-A645-C1FAF85DFC9B}" srcOrd="1" destOrd="0" presId="urn:microsoft.com/office/officeart/2005/8/layout/radial2"/>
    <dgm:cxn modelId="{7C7CE63D-EEFC-4033-A3B5-783D6C2A117C}" type="presParOf" srcId="{57A12D2E-6AF0-46BB-A520-F9707712AA4C}" destId="{94758F65-916C-42AB-A898-7C20E867153F}" srcOrd="3" destOrd="0" presId="urn:microsoft.com/office/officeart/2005/8/layout/radial2"/>
    <dgm:cxn modelId="{C29BBC52-6EFC-420D-92F5-6B253E59679A}" type="presParOf" srcId="{57A12D2E-6AF0-46BB-A520-F9707712AA4C}" destId="{EFFE9641-A9D4-46CC-BFEF-0DB2EFA66B45}" srcOrd="4" destOrd="0" presId="urn:microsoft.com/office/officeart/2005/8/layout/radial2"/>
    <dgm:cxn modelId="{24D8DFD7-ABD7-4A76-B015-69FB18D895F0}" type="presParOf" srcId="{EFFE9641-A9D4-46CC-BFEF-0DB2EFA66B45}" destId="{D1D77963-C8A3-4F93-B654-8E1BFDED3B33}" srcOrd="0" destOrd="0" presId="urn:microsoft.com/office/officeart/2005/8/layout/radial2"/>
    <dgm:cxn modelId="{0AC01DDB-9EE5-40C0-82C0-858452DE4E19}" type="presParOf" srcId="{EFFE9641-A9D4-46CC-BFEF-0DB2EFA66B45}" destId="{434DA995-D8D2-4E48-B15C-6A1E5EE440A1}" srcOrd="1" destOrd="0" presId="urn:microsoft.com/office/officeart/2005/8/layout/radial2"/>
    <dgm:cxn modelId="{D06DF56C-6EC7-49C6-8144-95E40FA8F883}" type="presParOf" srcId="{57A12D2E-6AF0-46BB-A520-F9707712AA4C}" destId="{9BF9F691-E6BB-46A3-9106-D40AC4AA7AA4}" srcOrd="5" destOrd="0" presId="urn:microsoft.com/office/officeart/2005/8/layout/radial2"/>
    <dgm:cxn modelId="{4A19F335-DBCA-4AA4-89B5-94A5F50169CD}" type="presParOf" srcId="{57A12D2E-6AF0-46BB-A520-F9707712AA4C}" destId="{36DE3E27-FA8A-4255-ACD8-DC9F25796304}" srcOrd="6" destOrd="0" presId="urn:microsoft.com/office/officeart/2005/8/layout/radial2"/>
    <dgm:cxn modelId="{CC2C7B03-EE62-453C-9E4D-B6203ED81ABC}" type="presParOf" srcId="{36DE3E27-FA8A-4255-ACD8-DC9F25796304}" destId="{C71C7865-15B9-4C97-B578-A50E4B1815AA}" srcOrd="0" destOrd="0" presId="urn:microsoft.com/office/officeart/2005/8/layout/radial2"/>
    <dgm:cxn modelId="{BCFBB29B-9E92-4FDA-BE06-D568DD49E2E7}" type="presParOf" srcId="{36DE3E27-FA8A-4255-ACD8-DC9F25796304}" destId="{6D06F9C9-249E-4B9E-947E-93DBB288F4E9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4C0294-C34D-46D1-B6FF-5C5D666307E1}">
      <dsp:nvSpPr>
        <dsp:cNvPr id="0" name=""/>
        <dsp:cNvSpPr/>
      </dsp:nvSpPr>
      <dsp:spPr>
        <a:xfrm>
          <a:off x="0" y="254000"/>
          <a:ext cx="6095999" cy="380999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04CDB5-EA27-4EE4-B9F3-BB65197E7454}">
      <dsp:nvSpPr>
        <dsp:cNvPr id="0" name=""/>
        <dsp:cNvSpPr/>
      </dsp:nvSpPr>
      <dsp:spPr>
        <a:xfrm>
          <a:off x="774192" y="2756661"/>
          <a:ext cx="158496" cy="1584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8AC887-D8E8-46F2-B12B-281928B44B60}">
      <dsp:nvSpPr>
        <dsp:cNvPr id="0" name=""/>
        <dsp:cNvSpPr/>
      </dsp:nvSpPr>
      <dsp:spPr>
        <a:xfrm>
          <a:off x="853440" y="2835910"/>
          <a:ext cx="1420368" cy="1101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98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Cause &amp; Elaboration/Support</a:t>
          </a:r>
          <a:endParaRPr lang="en-US" sz="2000" kern="1200" dirty="0"/>
        </a:p>
      </dsp:txBody>
      <dsp:txXfrm>
        <a:off x="853440" y="2835910"/>
        <a:ext cx="1420368" cy="1101090"/>
      </dsp:txXfrm>
    </dsp:sp>
    <dsp:sp modelId="{E443C30C-E6AD-4D85-9AA8-9945298699E1}">
      <dsp:nvSpPr>
        <dsp:cNvPr id="0" name=""/>
        <dsp:cNvSpPr/>
      </dsp:nvSpPr>
      <dsp:spPr>
        <a:xfrm>
          <a:off x="2173224" y="1721103"/>
          <a:ext cx="286512" cy="2865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DCA576-5D4A-432D-B2F8-288C135A0C4C}">
      <dsp:nvSpPr>
        <dsp:cNvPr id="0" name=""/>
        <dsp:cNvSpPr/>
      </dsp:nvSpPr>
      <dsp:spPr>
        <a:xfrm>
          <a:off x="2316480" y="1864359"/>
          <a:ext cx="1463040" cy="2072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1817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Cause &amp; Elaboration/Support</a:t>
          </a:r>
          <a:endParaRPr lang="en-US" sz="2000" kern="1200" dirty="0"/>
        </a:p>
      </dsp:txBody>
      <dsp:txXfrm>
        <a:off x="2316480" y="1864359"/>
        <a:ext cx="1463040" cy="2072640"/>
      </dsp:txXfrm>
    </dsp:sp>
    <dsp:sp modelId="{05C0743C-B6CA-4029-B837-C631884E6C7D}">
      <dsp:nvSpPr>
        <dsp:cNvPr id="0" name=""/>
        <dsp:cNvSpPr/>
      </dsp:nvSpPr>
      <dsp:spPr>
        <a:xfrm>
          <a:off x="3855720" y="1090929"/>
          <a:ext cx="396240" cy="3962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9FC057-8456-4358-AEED-E0BC7FD2C606}">
      <dsp:nvSpPr>
        <dsp:cNvPr id="0" name=""/>
        <dsp:cNvSpPr/>
      </dsp:nvSpPr>
      <dsp:spPr>
        <a:xfrm>
          <a:off x="4053840" y="1289049"/>
          <a:ext cx="1463040" cy="2647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959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Cause &amp; Elaboration/Support</a:t>
          </a:r>
          <a:endParaRPr lang="en-US" sz="2000" kern="1200" dirty="0"/>
        </a:p>
      </dsp:txBody>
      <dsp:txXfrm>
        <a:off x="4053840" y="1289049"/>
        <a:ext cx="1463040" cy="264795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F9F691-E6BB-46A3-9106-D40AC4AA7AA4}">
      <dsp:nvSpPr>
        <dsp:cNvPr id="0" name=""/>
        <dsp:cNvSpPr/>
      </dsp:nvSpPr>
      <dsp:spPr>
        <a:xfrm rot="2561600">
          <a:off x="1930133" y="2842888"/>
          <a:ext cx="617111" cy="57656"/>
        </a:xfrm>
        <a:custGeom>
          <a:avLst/>
          <a:gdLst/>
          <a:ahLst/>
          <a:cxnLst/>
          <a:rect l="0" t="0" r="0" b="0"/>
          <a:pathLst>
            <a:path>
              <a:moveTo>
                <a:pt x="0" y="28828"/>
              </a:moveTo>
              <a:lnTo>
                <a:pt x="617111" y="288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758F65-916C-42AB-A898-7C20E867153F}">
      <dsp:nvSpPr>
        <dsp:cNvPr id="0" name=""/>
        <dsp:cNvSpPr/>
      </dsp:nvSpPr>
      <dsp:spPr>
        <a:xfrm>
          <a:off x="2011903" y="2003171"/>
          <a:ext cx="685829" cy="57656"/>
        </a:xfrm>
        <a:custGeom>
          <a:avLst/>
          <a:gdLst/>
          <a:ahLst/>
          <a:cxnLst/>
          <a:rect l="0" t="0" r="0" b="0"/>
          <a:pathLst>
            <a:path>
              <a:moveTo>
                <a:pt x="0" y="28828"/>
              </a:moveTo>
              <a:lnTo>
                <a:pt x="685829" y="288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7ACCA0-4ADA-47D2-A7E0-37C966A79DC1}">
      <dsp:nvSpPr>
        <dsp:cNvPr id="0" name=""/>
        <dsp:cNvSpPr/>
      </dsp:nvSpPr>
      <dsp:spPr>
        <a:xfrm rot="19038400">
          <a:off x="1930133" y="1163454"/>
          <a:ext cx="617111" cy="57656"/>
        </a:xfrm>
        <a:custGeom>
          <a:avLst/>
          <a:gdLst/>
          <a:ahLst/>
          <a:cxnLst/>
          <a:rect l="0" t="0" r="0" b="0"/>
          <a:pathLst>
            <a:path>
              <a:moveTo>
                <a:pt x="0" y="28828"/>
              </a:moveTo>
              <a:lnTo>
                <a:pt x="617111" y="288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767664-9828-4254-B9F7-ABE46884916F}">
      <dsp:nvSpPr>
        <dsp:cNvPr id="0" name=""/>
        <dsp:cNvSpPr/>
      </dsp:nvSpPr>
      <dsp:spPr>
        <a:xfrm>
          <a:off x="352171" y="1055687"/>
          <a:ext cx="1952625" cy="19526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69DAFB-0701-4086-A782-647F1D3B802F}">
      <dsp:nvSpPr>
        <dsp:cNvPr id="0" name=""/>
        <dsp:cNvSpPr/>
      </dsp:nvSpPr>
      <dsp:spPr>
        <a:xfrm>
          <a:off x="2310238" y="64"/>
          <a:ext cx="1171575" cy="11715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Effect</a:t>
          </a:r>
          <a:endParaRPr lang="en-US" sz="2500" kern="1200" dirty="0"/>
        </a:p>
      </dsp:txBody>
      <dsp:txXfrm>
        <a:off x="2310238" y="64"/>
        <a:ext cx="1171575" cy="1171575"/>
      </dsp:txXfrm>
    </dsp:sp>
    <dsp:sp modelId="{2A2D5050-05FB-4CBE-A645-C1FAF85DFC9B}">
      <dsp:nvSpPr>
        <dsp:cNvPr id="0" name=""/>
        <dsp:cNvSpPr/>
      </dsp:nvSpPr>
      <dsp:spPr>
        <a:xfrm>
          <a:off x="3598971" y="64"/>
          <a:ext cx="1757362" cy="11715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Elaboration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Support 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/>
        </a:p>
      </dsp:txBody>
      <dsp:txXfrm>
        <a:off x="3598971" y="64"/>
        <a:ext cx="1757362" cy="1171575"/>
      </dsp:txXfrm>
    </dsp:sp>
    <dsp:sp modelId="{D1D77963-C8A3-4F93-B654-8E1BFDED3B33}">
      <dsp:nvSpPr>
        <dsp:cNvPr id="0" name=""/>
        <dsp:cNvSpPr/>
      </dsp:nvSpPr>
      <dsp:spPr>
        <a:xfrm>
          <a:off x="2697733" y="1446212"/>
          <a:ext cx="1171575" cy="11715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Effect</a:t>
          </a:r>
          <a:endParaRPr lang="en-US" sz="2500" kern="1200" dirty="0"/>
        </a:p>
      </dsp:txBody>
      <dsp:txXfrm>
        <a:off x="2697733" y="1446212"/>
        <a:ext cx="1171575" cy="1171575"/>
      </dsp:txXfrm>
    </dsp:sp>
    <dsp:sp modelId="{434DA995-D8D2-4E48-B15C-6A1E5EE440A1}">
      <dsp:nvSpPr>
        <dsp:cNvPr id="0" name=""/>
        <dsp:cNvSpPr/>
      </dsp:nvSpPr>
      <dsp:spPr>
        <a:xfrm>
          <a:off x="3986465" y="1446212"/>
          <a:ext cx="1757362" cy="11715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Elaboration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Support</a:t>
          </a:r>
          <a:endParaRPr lang="en-US" sz="2000" kern="1200" dirty="0"/>
        </a:p>
      </dsp:txBody>
      <dsp:txXfrm>
        <a:off x="3986465" y="1446212"/>
        <a:ext cx="1757362" cy="1171575"/>
      </dsp:txXfrm>
    </dsp:sp>
    <dsp:sp modelId="{C71C7865-15B9-4C97-B578-A50E4B1815AA}">
      <dsp:nvSpPr>
        <dsp:cNvPr id="0" name=""/>
        <dsp:cNvSpPr/>
      </dsp:nvSpPr>
      <dsp:spPr>
        <a:xfrm>
          <a:off x="2310238" y="2892360"/>
          <a:ext cx="1171575" cy="11715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Effect</a:t>
          </a:r>
          <a:endParaRPr lang="en-US" sz="2500" kern="1200" dirty="0"/>
        </a:p>
      </dsp:txBody>
      <dsp:txXfrm>
        <a:off x="2310238" y="2892360"/>
        <a:ext cx="1171575" cy="1171575"/>
      </dsp:txXfrm>
    </dsp:sp>
    <dsp:sp modelId="{6D06F9C9-249E-4B9E-947E-93DBB288F4E9}">
      <dsp:nvSpPr>
        <dsp:cNvPr id="0" name=""/>
        <dsp:cNvSpPr/>
      </dsp:nvSpPr>
      <dsp:spPr>
        <a:xfrm>
          <a:off x="3598971" y="2892360"/>
          <a:ext cx="1757362" cy="11715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Elaboration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Support </a:t>
          </a:r>
          <a:endParaRPr lang="en-US" sz="2000" kern="1200" dirty="0"/>
        </a:p>
      </dsp:txBody>
      <dsp:txXfrm>
        <a:off x="3598971" y="2892360"/>
        <a:ext cx="1757362" cy="11715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FE68-4982-451D-9A67-68E857609561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F7F67C9-A411-421F-8CF6-EA6B7445A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FE68-4982-451D-9A67-68E857609561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67C9-A411-421F-8CF6-EA6B7445A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FE68-4982-451D-9A67-68E857609561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67C9-A411-421F-8CF6-EA6B7445A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FE68-4982-451D-9A67-68E857609561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F7F67C9-A411-421F-8CF6-EA6B7445A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FE68-4982-451D-9A67-68E857609561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67C9-A411-421F-8CF6-EA6B7445A3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FE68-4982-451D-9A67-68E857609561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67C9-A411-421F-8CF6-EA6B7445A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FE68-4982-451D-9A67-68E857609561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F7F67C9-A411-421F-8CF6-EA6B7445A3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FE68-4982-451D-9A67-68E857609561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67C9-A411-421F-8CF6-EA6B7445A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FE68-4982-451D-9A67-68E857609561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67C9-A411-421F-8CF6-EA6B7445A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FE68-4982-451D-9A67-68E857609561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67C9-A411-421F-8CF6-EA6B7445A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FE68-4982-451D-9A67-68E857609561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F67C9-A411-421F-8CF6-EA6B7445A3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CCEFE68-4982-451D-9A67-68E857609561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F7F67C9-A411-421F-8CF6-EA6B7445A3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1000" y="1219200"/>
            <a:ext cx="4343400" cy="12223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English II</a:t>
            </a:r>
            <a:br>
              <a:rPr lang="en-US" dirty="0" smtClean="0"/>
            </a:br>
            <a:r>
              <a:rPr lang="en-US" dirty="0" smtClean="0"/>
              <a:t>state</a:t>
            </a:r>
            <a:br>
              <a:rPr lang="en-US" dirty="0" smtClean="0"/>
            </a:br>
            <a:r>
              <a:rPr lang="en-US" dirty="0" smtClean="0"/>
              <a:t>Writing </a:t>
            </a:r>
            <a:br>
              <a:rPr lang="en-US" dirty="0" smtClean="0"/>
            </a:br>
            <a:r>
              <a:rPr lang="en-US" dirty="0" smtClean="0"/>
              <a:t>assessment</a:t>
            </a:r>
            <a:br>
              <a:rPr lang="en-US" dirty="0" smtClean="0"/>
            </a:br>
            <a:r>
              <a:rPr lang="en-US" dirty="0" smtClean="0"/>
              <a:t>review</a:t>
            </a:r>
            <a:br>
              <a:rPr lang="en-US" dirty="0" smtClean="0"/>
            </a:br>
            <a:r>
              <a:rPr lang="en-US" dirty="0" smtClean="0"/>
              <a:t>workshop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9800" y="5486400"/>
            <a:ext cx="2819400" cy="914400"/>
          </a:xfrm>
        </p:spPr>
        <p:txBody>
          <a:bodyPr/>
          <a:lstStyle/>
          <a:p>
            <a:r>
              <a:rPr lang="en-US" dirty="0" smtClean="0"/>
              <a:t>Westbrook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3657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relaxedInset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5626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5800" dirty="0" smtClean="0"/>
              <a:t>Cause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sz="3800" dirty="0" smtClean="0"/>
              <a:t>Event + 3 Causes </a:t>
            </a:r>
          </a:p>
          <a:p>
            <a:pPr>
              <a:buNone/>
            </a:pPr>
            <a:endParaRPr lang="en-US" sz="3800" dirty="0" smtClean="0"/>
          </a:p>
          <a:p>
            <a:pPr>
              <a:buNone/>
            </a:pPr>
            <a:r>
              <a:rPr lang="en-US" sz="3800" dirty="0" smtClean="0"/>
              <a:t>				I. Introduction</a:t>
            </a:r>
          </a:p>
          <a:p>
            <a:pPr>
              <a:buNone/>
            </a:pPr>
            <a:r>
              <a:rPr lang="en-US" sz="3800" dirty="0" smtClean="0"/>
              <a:t>					A. Hook</a:t>
            </a:r>
          </a:p>
          <a:p>
            <a:pPr>
              <a:buNone/>
            </a:pPr>
            <a:r>
              <a:rPr lang="en-US" sz="3800" dirty="0" smtClean="0"/>
              <a:t>					B. Bridge</a:t>
            </a:r>
          </a:p>
          <a:p>
            <a:pPr>
              <a:buNone/>
            </a:pPr>
            <a:r>
              <a:rPr lang="en-US" sz="3800" dirty="0" smtClean="0"/>
              <a:t>					C. Thesis Statement</a:t>
            </a:r>
          </a:p>
          <a:p>
            <a:pPr>
              <a:buNone/>
            </a:pPr>
            <a:r>
              <a:rPr lang="en-US" sz="3800" dirty="0" smtClean="0"/>
              <a:t>				II. Cause 1 Topic Sentence</a:t>
            </a:r>
          </a:p>
          <a:p>
            <a:pPr>
              <a:buNone/>
            </a:pPr>
            <a:r>
              <a:rPr lang="en-US" sz="3800" dirty="0" smtClean="0"/>
              <a:t>				III. Cause 2 Topic Sentence</a:t>
            </a:r>
          </a:p>
          <a:p>
            <a:pPr>
              <a:buNone/>
            </a:pPr>
            <a:r>
              <a:rPr lang="en-US" sz="3800" dirty="0" smtClean="0"/>
              <a:t>				IV. Cause 3 Topic Sentence</a:t>
            </a:r>
          </a:p>
          <a:p>
            <a:pPr>
              <a:buNone/>
            </a:pPr>
            <a:r>
              <a:rPr lang="en-US" sz="3800" dirty="0" smtClean="0"/>
              <a:t>				V. Conclusion</a:t>
            </a:r>
          </a:p>
          <a:p>
            <a:pPr>
              <a:buNone/>
            </a:pPr>
            <a:r>
              <a:rPr lang="en-US" sz="3800" dirty="0" smtClean="0"/>
              <a:t>					A. New Perspective</a:t>
            </a:r>
          </a:p>
          <a:p>
            <a:pPr>
              <a:buNone/>
            </a:pPr>
            <a:r>
              <a:rPr lang="en-US" sz="3800" dirty="0" smtClean="0"/>
              <a:t>					B. Relevancy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4864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5800" dirty="0" smtClean="0"/>
              <a:t>Effect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sz="3800" dirty="0" smtClean="0"/>
              <a:t>Event + 3 Effects </a:t>
            </a:r>
          </a:p>
          <a:p>
            <a:pPr>
              <a:buNone/>
            </a:pPr>
            <a:endParaRPr lang="en-US" sz="3800" dirty="0" smtClean="0"/>
          </a:p>
          <a:p>
            <a:pPr>
              <a:buNone/>
            </a:pPr>
            <a:r>
              <a:rPr lang="en-US" sz="3800" dirty="0" smtClean="0"/>
              <a:t>				I. Introduction</a:t>
            </a:r>
          </a:p>
          <a:p>
            <a:pPr>
              <a:buNone/>
            </a:pPr>
            <a:r>
              <a:rPr lang="en-US" sz="3800" dirty="0" smtClean="0"/>
              <a:t>					A. Hook</a:t>
            </a:r>
          </a:p>
          <a:p>
            <a:pPr>
              <a:buNone/>
            </a:pPr>
            <a:r>
              <a:rPr lang="en-US" sz="3800" dirty="0" smtClean="0"/>
              <a:t>					B. Bridge</a:t>
            </a:r>
          </a:p>
          <a:p>
            <a:pPr>
              <a:buNone/>
            </a:pPr>
            <a:r>
              <a:rPr lang="en-US" sz="3800" dirty="0" smtClean="0"/>
              <a:t>					C. Thesis Statement</a:t>
            </a:r>
          </a:p>
          <a:p>
            <a:pPr>
              <a:buNone/>
            </a:pPr>
            <a:r>
              <a:rPr lang="en-US" sz="3800" dirty="0" smtClean="0"/>
              <a:t>				II. Effect 1 Topic Sentence</a:t>
            </a:r>
          </a:p>
          <a:p>
            <a:pPr>
              <a:buNone/>
            </a:pPr>
            <a:r>
              <a:rPr lang="en-US" sz="3800" dirty="0" smtClean="0"/>
              <a:t>				III. Effect 2 Topic Sentence</a:t>
            </a:r>
          </a:p>
          <a:p>
            <a:pPr>
              <a:buNone/>
            </a:pPr>
            <a:r>
              <a:rPr lang="en-US" sz="3800" dirty="0" smtClean="0"/>
              <a:t>				IV. Effect 3 Topic Sentence</a:t>
            </a:r>
          </a:p>
          <a:p>
            <a:pPr>
              <a:buNone/>
            </a:pPr>
            <a:r>
              <a:rPr lang="en-US" sz="3800" dirty="0" smtClean="0"/>
              <a:t>				V. Conclusion</a:t>
            </a:r>
          </a:p>
          <a:p>
            <a:pPr>
              <a:buNone/>
            </a:pPr>
            <a:r>
              <a:rPr lang="en-US" sz="3800" dirty="0" smtClean="0"/>
              <a:t>					A. New Perspective</a:t>
            </a:r>
          </a:p>
          <a:p>
            <a:pPr>
              <a:buNone/>
            </a:pPr>
            <a:r>
              <a:rPr lang="en-US" sz="3800" dirty="0" smtClean="0"/>
              <a:t>					B. Relevancy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Autofit/>
          </a:bodyPr>
          <a:lstStyle/>
          <a:p>
            <a:r>
              <a:rPr lang="en-US" sz="6600" dirty="0" smtClean="0"/>
              <a:t>Day 2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Grading rubric</a:t>
            </a:r>
          </a:p>
          <a:p>
            <a:r>
              <a:rPr lang="en-US" dirty="0" smtClean="0"/>
              <a:t>Elaboration</a:t>
            </a:r>
          </a:p>
          <a:p>
            <a:r>
              <a:rPr lang="en-US" dirty="0" smtClean="0"/>
              <a:t>Support</a:t>
            </a:r>
          </a:p>
          <a:p>
            <a:r>
              <a:rPr lang="en-US" dirty="0" smtClean="0"/>
              <a:t>Incorporating quotes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Grading rubric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371600"/>
            <a:ext cx="4247413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Picture 4"/>
          <p:cNvPicPr/>
          <p:nvPr/>
        </p:nvPicPr>
        <p:blipFill>
          <a:blip r:embed="rId3" cstate="print"/>
          <a:srcRect l="3704" r="1852" b="30168"/>
          <a:stretch>
            <a:fillRect/>
          </a:stretch>
        </p:blipFill>
        <p:spPr bwMode="auto">
          <a:xfrm>
            <a:off x="4953000" y="1371600"/>
            <a:ext cx="3886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Picture 5"/>
          <p:cNvPicPr/>
          <p:nvPr/>
        </p:nvPicPr>
        <p:blipFill>
          <a:blip r:embed="rId4" cstate="print"/>
          <a:srcRect b="28779"/>
          <a:stretch>
            <a:fillRect/>
          </a:stretch>
        </p:blipFill>
        <p:spPr bwMode="auto">
          <a:xfrm>
            <a:off x="4953000" y="5029200"/>
            <a:ext cx="3886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&amp; elaboration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 t="31981" b="29955"/>
          <a:stretch>
            <a:fillRect/>
          </a:stretch>
        </p:blipFill>
        <p:spPr bwMode="auto">
          <a:xfrm>
            <a:off x="1752600" y="1905000"/>
            <a:ext cx="5562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Incorporating quotes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“Sandwiching”</a:t>
            </a:r>
          </a:p>
          <a:p>
            <a:pPr lvl="1"/>
            <a:r>
              <a:rPr lang="en-US" dirty="0" smtClean="0"/>
              <a:t>One sentence introduces, i.e. makes reference to some idea from the quote</a:t>
            </a:r>
          </a:p>
          <a:p>
            <a:pPr lvl="1"/>
            <a:r>
              <a:rPr lang="en-US" dirty="0" smtClean="0"/>
              <a:t>Quote</a:t>
            </a:r>
          </a:p>
          <a:p>
            <a:pPr lvl="1"/>
            <a:r>
              <a:rPr lang="en-US" dirty="0" smtClean="0"/>
              <a:t>One sentence concludes, i.e. explains what the quote means in relation to your point</a:t>
            </a:r>
          </a:p>
          <a:p>
            <a:pPr>
              <a:buNone/>
            </a:pPr>
            <a:r>
              <a:rPr lang="en-US" dirty="0" smtClean="0"/>
              <a:t>	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Autofit/>
          </a:bodyPr>
          <a:lstStyle/>
          <a:p>
            <a:r>
              <a:rPr lang="en-US" sz="6600" dirty="0" smtClean="0"/>
              <a:t>Day 3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Revising for conventions</a:t>
            </a:r>
          </a:p>
          <a:p>
            <a:r>
              <a:rPr lang="en-US" dirty="0" smtClean="0"/>
              <a:t>Scoring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Complete sentences</a:t>
            </a:r>
          </a:p>
          <a:p>
            <a:r>
              <a:rPr lang="en-US" dirty="0" smtClean="0"/>
              <a:t>Agreement</a:t>
            </a:r>
          </a:p>
          <a:p>
            <a:r>
              <a:rPr lang="en-US" dirty="0" smtClean="0"/>
              <a:t>Tense</a:t>
            </a:r>
          </a:p>
          <a:p>
            <a:r>
              <a:rPr lang="en-US" dirty="0" smtClean="0"/>
              <a:t>Case</a:t>
            </a:r>
          </a:p>
          <a:p>
            <a:r>
              <a:rPr lang="en-US" dirty="0" smtClean="0"/>
              <a:t>Capitalization</a:t>
            </a:r>
          </a:p>
          <a:p>
            <a:r>
              <a:rPr lang="en-US" dirty="0" smtClean="0"/>
              <a:t>Punctuation</a:t>
            </a:r>
          </a:p>
          <a:p>
            <a:r>
              <a:rPr lang="en-US" dirty="0" smtClean="0"/>
              <a:t>Spelling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04800"/>
            <a:ext cx="4114800" cy="6028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Autofit/>
          </a:bodyPr>
          <a:lstStyle/>
          <a:p>
            <a:r>
              <a:rPr lang="en-US" sz="6600" dirty="0" smtClean="0"/>
              <a:t>Day 1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Understanding prompts</a:t>
            </a:r>
          </a:p>
          <a:p>
            <a:r>
              <a:rPr lang="en-US" b="1" dirty="0" smtClean="0"/>
              <a:t>Recognizing context/occasion</a:t>
            </a:r>
          </a:p>
          <a:p>
            <a:r>
              <a:rPr lang="en-US" b="1" dirty="0" smtClean="0"/>
              <a:t>Recognizing audience</a:t>
            </a:r>
          </a:p>
          <a:p>
            <a:r>
              <a:rPr lang="en-US" b="1" dirty="0" smtClean="0"/>
              <a:t>Recognizing purpose</a:t>
            </a:r>
          </a:p>
          <a:p>
            <a:r>
              <a:rPr lang="en-US" b="1" dirty="0" smtClean="0"/>
              <a:t>Recognizing subject</a:t>
            </a:r>
          </a:p>
          <a:p>
            <a:r>
              <a:rPr lang="en-US" b="1" dirty="0" smtClean="0"/>
              <a:t>Brainstorming</a:t>
            </a:r>
          </a:p>
          <a:p>
            <a:r>
              <a:rPr lang="en-US" b="1" dirty="0" smtClean="0"/>
              <a:t>Organizing thoughts</a:t>
            </a:r>
          </a:p>
          <a:p>
            <a:r>
              <a:rPr lang="en-US" b="1" dirty="0" smtClean="0"/>
              <a:t>Thesis formation</a:t>
            </a:r>
          </a:p>
          <a:p>
            <a:r>
              <a:rPr lang="en-US" b="1" dirty="0" smtClean="0"/>
              <a:t>Outlining</a:t>
            </a:r>
            <a:endParaRPr lang="en-US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4690669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Content Placeholder 8"/>
          <p:cNvSpPr>
            <a:spLocks noGrp="1"/>
          </p:cNvSpPr>
          <p:nvPr>
            <p:ph sz="quarter" idx="4294967295"/>
          </p:nvPr>
        </p:nvSpPr>
        <p:spPr>
          <a:xfrm>
            <a:off x="5029201" y="1316038"/>
            <a:ext cx="4114800" cy="3941762"/>
          </a:xfrm>
        </p:spPr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Rhetorical Triangle</a:t>
            </a:r>
          </a:p>
          <a:p>
            <a:pPr lvl="1"/>
            <a:r>
              <a:rPr lang="en-US" b="1" dirty="0" smtClean="0"/>
              <a:t>Purpose and Context/Occasion</a:t>
            </a:r>
          </a:p>
          <a:p>
            <a:pPr lvl="1"/>
            <a:r>
              <a:rPr lang="en-US" b="1" dirty="0" smtClean="0"/>
              <a:t>Audience</a:t>
            </a:r>
          </a:p>
          <a:p>
            <a:pPr lvl="1"/>
            <a:r>
              <a:rPr lang="en-US" b="1" dirty="0" smtClean="0"/>
              <a:t>Subject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2819400" cy="4724400"/>
          </a:xfrm>
        </p:spPr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Rhetorical Triangle</a:t>
            </a:r>
          </a:p>
          <a:p>
            <a:pPr lvl="1"/>
            <a:r>
              <a:rPr lang="en-US" b="1" dirty="0" smtClean="0"/>
              <a:t>Purpose and Context/</a:t>
            </a:r>
            <a:r>
              <a:rPr lang="en-US" b="1" dirty="0" err="1" smtClean="0"/>
              <a:t>Oc-casion</a:t>
            </a:r>
            <a:endParaRPr lang="en-US" b="1" dirty="0" smtClean="0"/>
          </a:p>
          <a:p>
            <a:pPr lvl="1"/>
            <a:r>
              <a:rPr lang="en-US" b="1" dirty="0" smtClean="0"/>
              <a:t>Audience</a:t>
            </a:r>
          </a:p>
          <a:p>
            <a:pPr lvl="1"/>
            <a:r>
              <a:rPr lang="en-US" b="1" dirty="0" smtClean="0"/>
              <a:t>Subject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5949802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Definition</a:t>
            </a:r>
          </a:p>
          <a:p>
            <a:pPr lvl="1"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47800" y="2209800"/>
          <a:ext cx="609600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Characteristic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Support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Human rights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Guarantees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Article 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Morally right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Article 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Legal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Article 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Inalienable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Slavery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Common sense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Church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Cause</a:t>
            </a:r>
          </a:p>
          <a:p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Effect </a:t>
            </a:r>
          </a:p>
          <a:p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DEFINITION</a:t>
            </a:r>
          </a:p>
          <a:p>
            <a:pPr>
              <a:buNone/>
            </a:pPr>
            <a:r>
              <a:rPr lang="en-US" sz="2400" dirty="0" smtClean="0"/>
              <a:t>	Most/least important to least/most important</a:t>
            </a:r>
          </a:p>
          <a:p>
            <a:pPr>
              <a:buNone/>
            </a:pPr>
            <a:r>
              <a:rPr lang="en-US" sz="2400" dirty="0" smtClean="0"/>
              <a:t>	Most/least obvious to least/most obvious</a:t>
            </a:r>
          </a:p>
          <a:p>
            <a:pPr>
              <a:buNone/>
            </a:pPr>
            <a:r>
              <a:rPr lang="en-US" dirty="0" smtClean="0"/>
              <a:t>CAUSE</a:t>
            </a:r>
          </a:p>
          <a:p>
            <a:pPr>
              <a:buNone/>
            </a:pPr>
            <a:r>
              <a:rPr lang="en-US" sz="2400" dirty="0" smtClean="0"/>
              <a:t>	Most/least important to least/most important</a:t>
            </a:r>
          </a:p>
          <a:p>
            <a:pPr>
              <a:buNone/>
            </a:pPr>
            <a:r>
              <a:rPr lang="en-US" sz="2400" dirty="0" smtClean="0"/>
              <a:t>	Most/least obvious to least/most obvious </a:t>
            </a:r>
          </a:p>
          <a:p>
            <a:pPr>
              <a:buNone/>
            </a:pPr>
            <a:r>
              <a:rPr lang="en-US" sz="2400" dirty="0" smtClean="0"/>
              <a:t>	“Snowball”</a:t>
            </a:r>
          </a:p>
          <a:p>
            <a:pPr>
              <a:buNone/>
            </a:pPr>
            <a:r>
              <a:rPr lang="en-US" dirty="0" smtClean="0"/>
              <a:t>EFFECT</a:t>
            </a:r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en-US" sz="2400" dirty="0" smtClean="0"/>
              <a:t>Most/least important to least/most important</a:t>
            </a:r>
          </a:p>
          <a:p>
            <a:pPr>
              <a:buNone/>
            </a:pPr>
            <a:r>
              <a:rPr lang="en-US" sz="2400" dirty="0" smtClean="0"/>
              <a:t>	Most /least obvious to least/most obvious </a:t>
            </a:r>
          </a:p>
          <a:p>
            <a:pPr>
              <a:buNone/>
            </a:pPr>
            <a:r>
              <a:rPr lang="en-US" sz="2400" dirty="0" smtClean="0"/>
              <a:t>	“Ripple”</a:t>
            </a: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Thesis and Outline 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5100" dirty="0" smtClean="0"/>
              <a:t>Definition</a:t>
            </a:r>
          </a:p>
          <a:p>
            <a:pPr>
              <a:buNone/>
            </a:pPr>
            <a:r>
              <a:rPr lang="en-US" sz="3400" dirty="0" smtClean="0"/>
              <a:t>		Term + Class + 3 Characteristics</a:t>
            </a:r>
          </a:p>
          <a:p>
            <a:pPr>
              <a:buNone/>
            </a:pPr>
            <a:endParaRPr lang="en-US" sz="3400" dirty="0" smtClean="0"/>
          </a:p>
          <a:p>
            <a:pPr>
              <a:buNone/>
            </a:pPr>
            <a:r>
              <a:rPr lang="en-US" sz="3400" dirty="0" smtClean="0"/>
              <a:t>				I. Introduction</a:t>
            </a:r>
          </a:p>
          <a:p>
            <a:pPr>
              <a:buNone/>
            </a:pPr>
            <a:r>
              <a:rPr lang="en-US" sz="3400" dirty="0" smtClean="0"/>
              <a:t>					A. Hook</a:t>
            </a:r>
          </a:p>
          <a:p>
            <a:pPr>
              <a:buNone/>
            </a:pPr>
            <a:r>
              <a:rPr lang="en-US" sz="3400" dirty="0" smtClean="0"/>
              <a:t>					B. Bridge</a:t>
            </a:r>
          </a:p>
          <a:p>
            <a:pPr>
              <a:buNone/>
            </a:pPr>
            <a:r>
              <a:rPr lang="en-US" sz="3400" dirty="0" smtClean="0"/>
              <a:t>					C. Thesis Statement</a:t>
            </a:r>
          </a:p>
          <a:p>
            <a:pPr>
              <a:buNone/>
            </a:pPr>
            <a:r>
              <a:rPr lang="en-US" sz="3400" dirty="0" smtClean="0"/>
              <a:t>				II. Characteristic 1 Topic Sentence</a:t>
            </a:r>
          </a:p>
          <a:p>
            <a:pPr>
              <a:buNone/>
            </a:pPr>
            <a:r>
              <a:rPr lang="en-US" sz="3400" dirty="0" smtClean="0"/>
              <a:t>				III. Characteristic 2 Topic Sentence</a:t>
            </a:r>
          </a:p>
          <a:p>
            <a:pPr>
              <a:buNone/>
            </a:pPr>
            <a:r>
              <a:rPr lang="en-US" sz="3400" dirty="0" smtClean="0"/>
              <a:t>				IV. Characteristic 3 Topic Sentence</a:t>
            </a:r>
          </a:p>
          <a:p>
            <a:pPr>
              <a:buNone/>
            </a:pPr>
            <a:r>
              <a:rPr lang="en-US" sz="3400" dirty="0" smtClean="0"/>
              <a:t>				V. Conclusion</a:t>
            </a:r>
          </a:p>
          <a:p>
            <a:pPr>
              <a:buNone/>
            </a:pPr>
            <a:r>
              <a:rPr lang="en-US" sz="3400" dirty="0" smtClean="0"/>
              <a:t>					A. New Perspective</a:t>
            </a:r>
          </a:p>
          <a:p>
            <a:pPr>
              <a:buNone/>
            </a:pPr>
            <a:r>
              <a:rPr lang="en-US" sz="3400" dirty="0" smtClean="0"/>
              <a:t>					B. Relevancy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399</TotalTime>
  <Words>152</Words>
  <Application>Microsoft Office PowerPoint</Application>
  <PresentationFormat>On-screen Show (4:3)</PresentationFormat>
  <Paragraphs>135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Trek</vt:lpstr>
      <vt:lpstr>English II state Writing  assessment review workshop  </vt:lpstr>
      <vt:lpstr>Day 1</vt:lpstr>
      <vt:lpstr>Slide 3</vt:lpstr>
      <vt:lpstr>Slide 4</vt:lpstr>
      <vt:lpstr>Brainstorming</vt:lpstr>
      <vt:lpstr>Slide 6</vt:lpstr>
      <vt:lpstr>Slide 7</vt:lpstr>
      <vt:lpstr>Organization</vt:lpstr>
      <vt:lpstr>Thesis and Outline Formation</vt:lpstr>
      <vt:lpstr>Slide 10</vt:lpstr>
      <vt:lpstr>Slide 11</vt:lpstr>
      <vt:lpstr>Day 2</vt:lpstr>
      <vt:lpstr>Grading rubric</vt:lpstr>
      <vt:lpstr>Support &amp; elaboration</vt:lpstr>
      <vt:lpstr>Incorporating quotes</vt:lpstr>
      <vt:lpstr>Day 3</vt:lpstr>
      <vt:lpstr>conventions</vt:lpstr>
      <vt:lpstr>scoring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II state Writing  assessment review workshop  </dc:title>
  <dc:creator>swestbrook</dc:creator>
  <cp:lastModifiedBy>Westbrook, Susan</cp:lastModifiedBy>
  <cp:revision>24</cp:revision>
  <dcterms:created xsi:type="dcterms:W3CDTF">2010-02-22T13:58:10Z</dcterms:created>
  <dcterms:modified xsi:type="dcterms:W3CDTF">2010-02-24T00:16:51Z</dcterms:modified>
</cp:coreProperties>
</file>