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0" r:id="rId4"/>
    <p:sldId id="257" r:id="rId5"/>
    <p:sldId id="259" r:id="rId6"/>
    <p:sldId id="261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1682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5CB9F0-4D96-4594-B221-1A62F994F899}" type="doc">
      <dgm:prSet loTypeId="urn:microsoft.com/office/officeart/2005/8/layout/cycle2" loCatId="cycl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E3C19BB-B5CC-4005-AA86-AA3221EF9BC1}">
      <dgm:prSet phldrT="[Text]" custT="1"/>
      <dgm:spPr/>
      <dgm:t>
        <a:bodyPr/>
        <a:lstStyle/>
        <a:p>
          <a:r>
            <a:rPr lang="en-US" sz="2000" dirty="0" smtClean="0"/>
            <a:t>Carbohydrates</a:t>
          </a:r>
          <a:endParaRPr lang="en-US" sz="1200" dirty="0"/>
        </a:p>
      </dgm:t>
    </dgm:pt>
    <dgm:pt modelId="{993F0E32-E5C7-49B6-9B1A-EFCE380C33CB}" type="parTrans" cxnId="{A63BC9AA-A099-4EAA-8971-326BE0B94810}">
      <dgm:prSet/>
      <dgm:spPr/>
      <dgm:t>
        <a:bodyPr/>
        <a:lstStyle/>
        <a:p>
          <a:endParaRPr lang="en-US"/>
        </a:p>
      </dgm:t>
    </dgm:pt>
    <dgm:pt modelId="{31C48C92-1C45-4A4B-B68C-AC3506F6D620}" type="sibTrans" cxnId="{A63BC9AA-A099-4EAA-8971-326BE0B94810}">
      <dgm:prSet/>
      <dgm:spPr/>
      <dgm:t>
        <a:bodyPr/>
        <a:lstStyle/>
        <a:p>
          <a:endParaRPr lang="en-US"/>
        </a:p>
      </dgm:t>
    </dgm:pt>
    <dgm:pt modelId="{CF404546-B2E0-4AE3-AEC0-596EBDE0E080}">
      <dgm:prSet phldrT="[Text]" custT="1"/>
      <dgm:spPr/>
      <dgm:t>
        <a:bodyPr/>
        <a:lstStyle/>
        <a:p>
          <a:r>
            <a:rPr lang="en-US" sz="3600" dirty="0" smtClean="0"/>
            <a:t>Fats</a:t>
          </a:r>
          <a:endParaRPr lang="en-US" sz="3600" dirty="0"/>
        </a:p>
      </dgm:t>
    </dgm:pt>
    <dgm:pt modelId="{A91D26AC-CFA1-4ECF-9B09-260B2912E977}" type="parTrans" cxnId="{E6540A9A-D437-4A80-A16A-CD1B04AC4D62}">
      <dgm:prSet/>
      <dgm:spPr/>
      <dgm:t>
        <a:bodyPr/>
        <a:lstStyle/>
        <a:p>
          <a:endParaRPr lang="en-US"/>
        </a:p>
      </dgm:t>
    </dgm:pt>
    <dgm:pt modelId="{0E48AFDB-A734-4542-83C1-E93FC0E53B39}" type="sibTrans" cxnId="{E6540A9A-D437-4A80-A16A-CD1B04AC4D62}">
      <dgm:prSet/>
      <dgm:spPr/>
      <dgm:t>
        <a:bodyPr/>
        <a:lstStyle/>
        <a:p>
          <a:endParaRPr lang="en-US"/>
        </a:p>
      </dgm:t>
    </dgm:pt>
    <dgm:pt modelId="{AEB0348C-C610-4F9C-B80E-E8B7AC077C8E}">
      <dgm:prSet phldrT="[Text]" custT="1"/>
      <dgm:spPr/>
      <dgm:t>
        <a:bodyPr/>
        <a:lstStyle/>
        <a:p>
          <a:r>
            <a:rPr lang="en-US" sz="2800" dirty="0" smtClean="0"/>
            <a:t>Proteins</a:t>
          </a:r>
          <a:endParaRPr lang="en-US" sz="2000" dirty="0"/>
        </a:p>
      </dgm:t>
    </dgm:pt>
    <dgm:pt modelId="{E0FEDAC6-5475-487D-934E-0B7E9A5CDB90}" type="parTrans" cxnId="{BD715938-3A14-4A3D-8352-C9E6DBE22201}">
      <dgm:prSet/>
      <dgm:spPr/>
      <dgm:t>
        <a:bodyPr/>
        <a:lstStyle/>
        <a:p>
          <a:endParaRPr lang="en-US"/>
        </a:p>
      </dgm:t>
    </dgm:pt>
    <dgm:pt modelId="{D2C6AF7F-3E6F-44D2-AC2B-0A02A08E447B}" type="sibTrans" cxnId="{BD715938-3A14-4A3D-8352-C9E6DBE22201}">
      <dgm:prSet/>
      <dgm:spPr/>
      <dgm:t>
        <a:bodyPr/>
        <a:lstStyle/>
        <a:p>
          <a:endParaRPr lang="en-US"/>
        </a:p>
      </dgm:t>
    </dgm:pt>
    <dgm:pt modelId="{E4040206-965D-47CA-B5F1-633F1662EDC8}">
      <dgm:prSet phldrT="[Text]" custT="1"/>
      <dgm:spPr/>
      <dgm:t>
        <a:bodyPr/>
        <a:lstStyle/>
        <a:p>
          <a:r>
            <a:rPr lang="en-US" sz="3200" dirty="0" smtClean="0"/>
            <a:t>Vitamins</a:t>
          </a:r>
          <a:endParaRPr lang="en-US" sz="3200" dirty="0"/>
        </a:p>
      </dgm:t>
    </dgm:pt>
    <dgm:pt modelId="{21FA0E0C-54C0-4A1C-B049-6CD7BA615CDE}" type="parTrans" cxnId="{0051844E-68A6-4AED-8E45-CBDCB46533C7}">
      <dgm:prSet/>
      <dgm:spPr/>
      <dgm:t>
        <a:bodyPr/>
        <a:lstStyle/>
        <a:p>
          <a:endParaRPr lang="en-US"/>
        </a:p>
      </dgm:t>
    </dgm:pt>
    <dgm:pt modelId="{DD019977-EF1A-44D1-B0AE-FD793DBC43F3}" type="sibTrans" cxnId="{0051844E-68A6-4AED-8E45-CBDCB46533C7}">
      <dgm:prSet/>
      <dgm:spPr/>
      <dgm:t>
        <a:bodyPr/>
        <a:lstStyle/>
        <a:p>
          <a:endParaRPr lang="en-US"/>
        </a:p>
      </dgm:t>
    </dgm:pt>
    <dgm:pt modelId="{9522C752-1D4B-432E-BE47-315C20D12736}">
      <dgm:prSet phldrT="[Text]" custT="1"/>
      <dgm:spPr/>
      <dgm:t>
        <a:bodyPr/>
        <a:lstStyle/>
        <a:p>
          <a:r>
            <a:rPr lang="en-US" sz="2800" dirty="0" smtClean="0"/>
            <a:t>Water</a:t>
          </a:r>
          <a:endParaRPr lang="en-US" sz="2800" dirty="0"/>
        </a:p>
      </dgm:t>
    </dgm:pt>
    <dgm:pt modelId="{F8682BEE-5D5C-4149-98E6-9B4800516246}" type="parTrans" cxnId="{CE97C533-A058-45FB-B33C-2B1E1B24629B}">
      <dgm:prSet/>
      <dgm:spPr/>
      <dgm:t>
        <a:bodyPr/>
        <a:lstStyle/>
        <a:p>
          <a:endParaRPr lang="en-US"/>
        </a:p>
      </dgm:t>
    </dgm:pt>
    <dgm:pt modelId="{3BB7A9AE-54F7-46EE-87E9-95CFDC7DA9D4}" type="sibTrans" cxnId="{CE97C533-A058-45FB-B33C-2B1E1B24629B}">
      <dgm:prSet/>
      <dgm:spPr/>
      <dgm:t>
        <a:bodyPr/>
        <a:lstStyle/>
        <a:p>
          <a:endParaRPr lang="en-US"/>
        </a:p>
      </dgm:t>
    </dgm:pt>
    <dgm:pt modelId="{32ACC6FD-653C-4C98-BE11-650B3B766BF7}">
      <dgm:prSet phldrT="[Text]" custT="1"/>
      <dgm:spPr/>
      <dgm:t>
        <a:bodyPr/>
        <a:lstStyle/>
        <a:p>
          <a:r>
            <a:rPr lang="en-US" sz="3200" dirty="0" smtClean="0"/>
            <a:t>Minerals</a:t>
          </a:r>
          <a:endParaRPr lang="en-US" sz="3200" dirty="0"/>
        </a:p>
      </dgm:t>
    </dgm:pt>
    <dgm:pt modelId="{580F73A6-3CF7-4207-95E8-9BE8A61945AC}" type="parTrans" cxnId="{6EEBB2A7-A209-434E-B8A5-8DAF636DAE2B}">
      <dgm:prSet/>
      <dgm:spPr/>
      <dgm:t>
        <a:bodyPr/>
        <a:lstStyle/>
        <a:p>
          <a:endParaRPr lang="en-US"/>
        </a:p>
      </dgm:t>
    </dgm:pt>
    <dgm:pt modelId="{815DC2BD-BA19-4FF1-BDDF-D20C1C9A0212}" type="sibTrans" cxnId="{6EEBB2A7-A209-434E-B8A5-8DAF636DAE2B}">
      <dgm:prSet/>
      <dgm:spPr/>
      <dgm:t>
        <a:bodyPr/>
        <a:lstStyle/>
        <a:p>
          <a:endParaRPr lang="en-US"/>
        </a:p>
      </dgm:t>
    </dgm:pt>
    <dgm:pt modelId="{7696F6D5-6F72-4865-83B6-AC870FF2A0AD}" type="pres">
      <dgm:prSet presAssocID="{A45CB9F0-4D96-4594-B221-1A62F994F8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A74461-91FF-4120-9D39-7969A7BB141D}" type="pres">
      <dgm:prSet presAssocID="{DE3C19BB-B5CC-4005-AA86-AA3221EF9BC1}" presName="node" presStyleLbl="node1" presStyleIdx="0" presStyleCnt="6" custScaleX="1569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EB343-A369-43A4-BEB6-913C78875660}" type="pres">
      <dgm:prSet presAssocID="{31C48C92-1C45-4A4B-B68C-AC3506F6D62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8759675-F003-4222-BAFA-5B1A53EB98B5}" type="pres">
      <dgm:prSet presAssocID="{31C48C92-1C45-4A4B-B68C-AC3506F6D620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3D7AE230-7C95-4605-AC75-6B811BE5AD5C}" type="pres">
      <dgm:prSet presAssocID="{CF404546-B2E0-4AE3-AEC0-596EBDE0E080}" presName="node" presStyleLbl="node1" presStyleIdx="1" presStyleCnt="6" custScaleX="133802" custRadScaleRad="113356" custRadScaleInc="20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446B0-5140-4A24-920D-38BD4951289A}" type="pres">
      <dgm:prSet presAssocID="{0E48AFDB-A734-4542-83C1-E93FC0E53B39}" presName="sibTrans" presStyleLbl="sibTrans2D1" presStyleIdx="1" presStyleCnt="6"/>
      <dgm:spPr/>
      <dgm:t>
        <a:bodyPr/>
        <a:lstStyle/>
        <a:p>
          <a:endParaRPr lang="en-US"/>
        </a:p>
      </dgm:t>
    </dgm:pt>
    <dgm:pt modelId="{36E003BD-EAB9-41DB-A34A-FAFF9974DD39}" type="pres">
      <dgm:prSet presAssocID="{0E48AFDB-A734-4542-83C1-E93FC0E53B39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B593755-61B6-43D3-B1CF-BD74ED930384}" type="pres">
      <dgm:prSet presAssocID="{AEB0348C-C610-4F9C-B80E-E8B7AC077C8E}" presName="node" presStyleLbl="node1" presStyleIdx="2" presStyleCnt="6" custScaleX="147175" custRadScaleRad="110065" custRadScaleInc="-21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81C1F-714B-41A7-9A4D-7B51FE4A6270}" type="pres">
      <dgm:prSet presAssocID="{D2C6AF7F-3E6F-44D2-AC2B-0A02A08E447B}" presName="sibTrans" presStyleLbl="sibTrans2D1" presStyleIdx="2" presStyleCnt="6"/>
      <dgm:spPr/>
      <dgm:t>
        <a:bodyPr/>
        <a:lstStyle/>
        <a:p>
          <a:endParaRPr lang="en-US"/>
        </a:p>
      </dgm:t>
    </dgm:pt>
    <dgm:pt modelId="{C4253520-3CA1-4D5B-82E7-07370FF1D730}" type="pres">
      <dgm:prSet presAssocID="{D2C6AF7F-3E6F-44D2-AC2B-0A02A08E447B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3C82B65-BE28-4F55-889C-B64647764D8E}" type="pres">
      <dgm:prSet presAssocID="{E4040206-965D-47CA-B5F1-633F1662EDC8}" presName="node" presStyleLbl="node1" presStyleIdx="3" presStyleCnt="6" custScaleX="155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F59CE-5717-470B-A816-07248385EE48}" type="pres">
      <dgm:prSet presAssocID="{DD019977-EF1A-44D1-B0AE-FD793DBC43F3}" presName="sibTrans" presStyleLbl="sibTrans2D1" presStyleIdx="3" presStyleCnt="6"/>
      <dgm:spPr/>
      <dgm:t>
        <a:bodyPr/>
        <a:lstStyle/>
        <a:p>
          <a:endParaRPr lang="en-US"/>
        </a:p>
      </dgm:t>
    </dgm:pt>
    <dgm:pt modelId="{921422ED-1203-4DC1-8AE3-8D47B865A12F}" type="pres">
      <dgm:prSet presAssocID="{DD019977-EF1A-44D1-B0AE-FD793DBC43F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A54CA2B-6272-4321-B0DF-CF2C7DB15F1B}" type="pres">
      <dgm:prSet presAssocID="{32ACC6FD-653C-4C98-BE11-650B3B766BF7}" presName="node" presStyleLbl="node1" presStyleIdx="4" presStyleCnt="6" custScaleX="171344" custRadScaleRad="108050" custRadScaleInc="266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C886D-47B3-4E63-94E3-5B7E2D55EBC9}" type="pres">
      <dgm:prSet presAssocID="{815DC2BD-BA19-4FF1-BDDF-D20C1C9A0212}" presName="sibTrans" presStyleLbl="sibTrans2D1" presStyleIdx="4" presStyleCnt="6"/>
      <dgm:spPr/>
      <dgm:t>
        <a:bodyPr/>
        <a:lstStyle/>
        <a:p>
          <a:endParaRPr lang="en-US"/>
        </a:p>
      </dgm:t>
    </dgm:pt>
    <dgm:pt modelId="{B6B74E05-6499-471B-8F51-8F0D5EBD5D8F}" type="pres">
      <dgm:prSet presAssocID="{815DC2BD-BA19-4FF1-BDDF-D20C1C9A0212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6E27A9AC-FE45-472D-9753-9F9C5193789B}" type="pres">
      <dgm:prSet presAssocID="{9522C752-1D4B-432E-BE47-315C20D12736}" presName="node" presStyleLbl="node1" presStyleIdx="5" presStyleCnt="6" custScaleX="125488" custRadScaleRad="114181" custRadScaleInc="-73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0A78DE-3037-4AF7-95FD-953D46F42856}" type="pres">
      <dgm:prSet presAssocID="{3BB7A9AE-54F7-46EE-87E9-95CFDC7DA9D4}" presName="sibTrans" presStyleLbl="sibTrans2D1" presStyleIdx="5" presStyleCnt="6"/>
      <dgm:spPr/>
      <dgm:t>
        <a:bodyPr/>
        <a:lstStyle/>
        <a:p>
          <a:endParaRPr lang="en-US"/>
        </a:p>
      </dgm:t>
    </dgm:pt>
    <dgm:pt modelId="{94BD6E7D-E74C-4984-96BE-A016D425D23E}" type="pres">
      <dgm:prSet presAssocID="{3BB7A9AE-54F7-46EE-87E9-95CFDC7DA9D4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2A5B2A74-AE03-492A-8B23-FB4310ED7387}" type="presOf" srcId="{DD019977-EF1A-44D1-B0AE-FD793DBC43F3}" destId="{6EAF59CE-5717-470B-A816-07248385EE48}" srcOrd="0" destOrd="0" presId="urn:microsoft.com/office/officeart/2005/8/layout/cycle2"/>
    <dgm:cxn modelId="{8C7898EA-7748-42EC-BD05-4A65A7E89991}" type="presOf" srcId="{32ACC6FD-653C-4C98-BE11-650B3B766BF7}" destId="{3A54CA2B-6272-4321-B0DF-CF2C7DB15F1B}" srcOrd="0" destOrd="0" presId="urn:microsoft.com/office/officeart/2005/8/layout/cycle2"/>
    <dgm:cxn modelId="{2D2988C7-8B8A-495F-99D0-02D0B50824DC}" type="presOf" srcId="{A45CB9F0-4D96-4594-B221-1A62F994F899}" destId="{7696F6D5-6F72-4865-83B6-AC870FF2A0AD}" srcOrd="0" destOrd="0" presId="urn:microsoft.com/office/officeart/2005/8/layout/cycle2"/>
    <dgm:cxn modelId="{51359D20-7404-4667-AACA-59A637A2842A}" type="presOf" srcId="{9522C752-1D4B-432E-BE47-315C20D12736}" destId="{6E27A9AC-FE45-472D-9753-9F9C5193789B}" srcOrd="0" destOrd="0" presId="urn:microsoft.com/office/officeart/2005/8/layout/cycle2"/>
    <dgm:cxn modelId="{5C735490-0F87-4F25-8807-DD77DAC04B3D}" type="presOf" srcId="{DE3C19BB-B5CC-4005-AA86-AA3221EF9BC1}" destId="{ECA74461-91FF-4120-9D39-7969A7BB141D}" srcOrd="0" destOrd="0" presId="urn:microsoft.com/office/officeart/2005/8/layout/cycle2"/>
    <dgm:cxn modelId="{80E561E2-7FF4-4342-B1C5-A813DD0AE107}" type="presOf" srcId="{0E48AFDB-A734-4542-83C1-E93FC0E53B39}" destId="{36E003BD-EAB9-41DB-A34A-FAFF9974DD39}" srcOrd="1" destOrd="0" presId="urn:microsoft.com/office/officeart/2005/8/layout/cycle2"/>
    <dgm:cxn modelId="{9176482F-33CA-4CBD-9127-9AC6305478DA}" type="presOf" srcId="{0E48AFDB-A734-4542-83C1-E93FC0E53B39}" destId="{3A6446B0-5140-4A24-920D-38BD4951289A}" srcOrd="0" destOrd="0" presId="urn:microsoft.com/office/officeart/2005/8/layout/cycle2"/>
    <dgm:cxn modelId="{B9BF8BCB-785D-41C1-B736-B2F4067361E0}" type="presOf" srcId="{3BB7A9AE-54F7-46EE-87E9-95CFDC7DA9D4}" destId="{94BD6E7D-E74C-4984-96BE-A016D425D23E}" srcOrd="1" destOrd="0" presId="urn:microsoft.com/office/officeart/2005/8/layout/cycle2"/>
    <dgm:cxn modelId="{0051844E-68A6-4AED-8E45-CBDCB46533C7}" srcId="{A45CB9F0-4D96-4594-B221-1A62F994F899}" destId="{E4040206-965D-47CA-B5F1-633F1662EDC8}" srcOrd="3" destOrd="0" parTransId="{21FA0E0C-54C0-4A1C-B049-6CD7BA615CDE}" sibTransId="{DD019977-EF1A-44D1-B0AE-FD793DBC43F3}"/>
    <dgm:cxn modelId="{07F5C0B0-1D37-4D2F-9DB1-34936D82D775}" type="presOf" srcId="{D2C6AF7F-3E6F-44D2-AC2B-0A02A08E447B}" destId="{60781C1F-714B-41A7-9A4D-7B51FE4A6270}" srcOrd="0" destOrd="0" presId="urn:microsoft.com/office/officeart/2005/8/layout/cycle2"/>
    <dgm:cxn modelId="{BD715938-3A14-4A3D-8352-C9E6DBE22201}" srcId="{A45CB9F0-4D96-4594-B221-1A62F994F899}" destId="{AEB0348C-C610-4F9C-B80E-E8B7AC077C8E}" srcOrd="2" destOrd="0" parTransId="{E0FEDAC6-5475-487D-934E-0B7E9A5CDB90}" sibTransId="{D2C6AF7F-3E6F-44D2-AC2B-0A02A08E447B}"/>
    <dgm:cxn modelId="{D502BACA-D93E-4833-911B-B9DCCA8A9380}" type="presOf" srcId="{31C48C92-1C45-4A4B-B68C-AC3506F6D620}" destId="{88759675-F003-4222-BAFA-5B1A53EB98B5}" srcOrd="1" destOrd="0" presId="urn:microsoft.com/office/officeart/2005/8/layout/cycle2"/>
    <dgm:cxn modelId="{2C993667-9148-4AFB-A29B-28D074A96BF7}" type="presOf" srcId="{3BB7A9AE-54F7-46EE-87E9-95CFDC7DA9D4}" destId="{420A78DE-3037-4AF7-95FD-953D46F42856}" srcOrd="0" destOrd="0" presId="urn:microsoft.com/office/officeart/2005/8/layout/cycle2"/>
    <dgm:cxn modelId="{E537D4A9-358D-4412-8EA0-8C6D8F430327}" type="presOf" srcId="{AEB0348C-C610-4F9C-B80E-E8B7AC077C8E}" destId="{7B593755-61B6-43D3-B1CF-BD74ED930384}" srcOrd="0" destOrd="0" presId="urn:microsoft.com/office/officeart/2005/8/layout/cycle2"/>
    <dgm:cxn modelId="{895599B5-0CED-437D-864E-B54A232A876E}" type="presOf" srcId="{815DC2BD-BA19-4FF1-BDDF-D20C1C9A0212}" destId="{7EFC886D-47B3-4E63-94E3-5B7E2D55EBC9}" srcOrd="0" destOrd="0" presId="urn:microsoft.com/office/officeart/2005/8/layout/cycle2"/>
    <dgm:cxn modelId="{A63BC9AA-A099-4EAA-8971-326BE0B94810}" srcId="{A45CB9F0-4D96-4594-B221-1A62F994F899}" destId="{DE3C19BB-B5CC-4005-AA86-AA3221EF9BC1}" srcOrd="0" destOrd="0" parTransId="{993F0E32-E5C7-49B6-9B1A-EFCE380C33CB}" sibTransId="{31C48C92-1C45-4A4B-B68C-AC3506F6D620}"/>
    <dgm:cxn modelId="{2C2045F4-5A0C-4F7C-BC68-D01C82FF68E1}" type="presOf" srcId="{DD019977-EF1A-44D1-B0AE-FD793DBC43F3}" destId="{921422ED-1203-4DC1-8AE3-8D47B865A12F}" srcOrd="1" destOrd="0" presId="urn:microsoft.com/office/officeart/2005/8/layout/cycle2"/>
    <dgm:cxn modelId="{CE97C533-A058-45FB-B33C-2B1E1B24629B}" srcId="{A45CB9F0-4D96-4594-B221-1A62F994F899}" destId="{9522C752-1D4B-432E-BE47-315C20D12736}" srcOrd="5" destOrd="0" parTransId="{F8682BEE-5D5C-4149-98E6-9B4800516246}" sibTransId="{3BB7A9AE-54F7-46EE-87E9-95CFDC7DA9D4}"/>
    <dgm:cxn modelId="{5F9256FD-CF73-4131-B4E3-3C86274E3E1F}" type="presOf" srcId="{D2C6AF7F-3E6F-44D2-AC2B-0A02A08E447B}" destId="{C4253520-3CA1-4D5B-82E7-07370FF1D730}" srcOrd="1" destOrd="0" presId="urn:microsoft.com/office/officeart/2005/8/layout/cycle2"/>
    <dgm:cxn modelId="{6EEBB2A7-A209-434E-B8A5-8DAF636DAE2B}" srcId="{A45CB9F0-4D96-4594-B221-1A62F994F899}" destId="{32ACC6FD-653C-4C98-BE11-650B3B766BF7}" srcOrd="4" destOrd="0" parTransId="{580F73A6-3CF7-4207-95E8-9BE8A61945AC}" sibTransId="{815DC2BD-BA19-4FF1-BDDF-D20C1C9A0212}"/>
    <dgm:cxn modelId="{DB0EAE01-0154-4CAC-BFE4-7813F8A7EBB0}" type="presOf" srcId="{CF404546-B2E0-4AE3-AEC0-596EBDE0E080}" destId="{3D7AE230-7C95-4605-AC75-6B811BE5AD5C}" srcOrd="0" destOrd="0" presId="urn:microsoft.com/office/officeart/2005/8/layout/cycle2"/>
    <dgm:cxn modelId="{2B515255-765E-4369-944A-AED7B1D1E4C0}" type="presOf" srcId="{815DC2BD-BA19-4FF1-BDDF-D20C1C9A0212}" destId="{B6B74E05-6499-471B-8F51-8F0D5EBD5D8F}" srcOrd="1" destOrd="0" presId="urn:microsoft.com/office/officeart/2005/8/layout/cycle2"/>
    <dgm:cxn modelId="{F2D4C425-E973-477F-8DE5-F4DEA14C2F94}" type="presOf" srcId="{31C48C92-1C45-4A4B-B68C-AC3506F6D620}" destId="{852EB343-A369-43A4-BEB6-913C78875660}" srcOrd="0" destOrd="0" presId="urn:microsoft.com/office/officeart/2005/8/layout/cycle2"/>
    <dgm:cxn modelId="{E6540A9A-D437-4A80-A16A-CD1B04AC4D62}" srcId="{A45CB9F0-4D96-4594-B221-1A62F994F899}" destId="{CF404546-B2E0-4AE3-AEC0-596EBDE0E080}" srcOrd="1" destOrd="0" parTransId="{A91D26AC-CFA1-4ECF-9B09-260B2912E977}" sibTransId="{0E48AFDB-A734-4542-83C1-E93FC0E53B39}"/>
    <dgm:cxn modelId="{5706C0D4-2C91-491D-ACF3-6A320852FE74}" type="presOf" srcId="{E4040206-965D-47CA-B5F1-633F1662EDC8}" destId="{F3C82B65-BE28-4F55-889C-B64647764D8E}" srcOrd="0" destOrd="0" presId="urn:microsoft.com/office/officeart/2005/8/layout/cycle2"/>
    <dgm:cxn modelId="{70D861E0-0926-4571-B7F0-21790DC463D5}" type="presParOf" srcId="{7696F6D5-6F72-4865-83B6-AC870FF2A0AD}" destId="{ECA74461-91FF-4120-9D39-7969A7BB141D}" srcOrd="0" destOrd="0" presId="urn:microsoft.com/office/officeart/2005/8/layout/cycle2"/>
    <dgm:cxn modelId="{B4178D84-C1EB-4B4F-9A14-D991F325CA82}" type="presParOf" srcId="{7696F6D5-6F72-4865-83B6-AC870FF2A0AD}" destId="{852EB343-A369-43A4-BEB6-913C78875660}" srcOrd="1" destOrd="0" presId="urn:microsoft.com/office/officeart/2005/8/layout/cycle2"/>
    <dgm:cxn modelId="{1EC59BE7-0230-4D82-8AC7-BA1BEA05A3B7}" type="presParOf" srcId="{852EB343-A369-43A4-BEB6-913C78875660}" destId="{88759675-F003-4222-BAFA-5B1A53EB98B5}" srcOrd="0" destOrd="0" presId="urn:microsoft.com/office/officeart/2005/8/layout/cycle2"/>
    <dgm:cxn modelId="{91AA8B13-2DB4-4E2F-BEEE-836A2BAB5531}" type="presParOf" srcId="{7696F6D5-6F72-4865-83B6-AC870FF2A0AD}" destId="{3D7AE230-7C95-4605-AC75-6B811BE5AD5C}" srcOrd="2" destOrd="0" presId="urn:microsoft.com/office/officeart/2005/8/layout/cycle2"/>
    <dgm:cxn modelId="{3639C1C9-BE6C-494B-8F17-2F277DB7CA96}" type="presParOf" srcId="{7696F6D5-6F72-4865-83B6-AC870FF2A0AD}" destId="{3A6446B0-5140-4A24-920D-38BD4951289A}" srcOrd="3" destOrd="0" presId="urn:microsoft.com/office/officeart/2005/8/layout/cycle2"/>
    <dgm:cxn modelId="{DC659913-A5D0-43A1-8FB1-6199C9D6F6EB}" type="presParOf" srcId="{3A6446B0-5140-4A24-920D-38BD4951289A}" destId="{36E003BD-EAB9-41DB-A34A-FAFF9974DD39}" srcOrd="0" destOrd="0" presId="urn:microsoft.com/office/officeart/2005/8/layout/cycle2"/>
    <dgm:cxn modelId="{B33CAE4A-06D4-424F-A750-0692A3875655}" type="presParOf" srcId="{7696F6D5-6F72-4865-83B6-AC870FF2A0AD}" destId="{7B593755-61B6-43D3-B1CF-BD74ED930384}" srcOrd="4" destOrd="0" presId="urn:microsoft.com/office/officeart/2005/8/layout/cycle2"/>
    <dgm:cxn modelId="{49DD582A-719E-4191-9E63-E6B23E061CC4}" type="presParOf" srcId="{7696F6D5-6F72-4865-83B6-AC870FF2A0AD}" destId="{60781C1F-714B-41A7-9A4D-7B51FE4A6270}" srcOrd="5" destOrd="0" presId="urn:microsoft.com/office/officeart/2005/8/layout/cycle2"/>
    <dgm:cxn modelId="{4ACF6CDF-C43F-4FCC-A213-BF0655509F1D}" type="presParOf" srcId="{60781C1F-714B-41A7-9A4D-7B51FE4A6270}" destId="{C4253520-3CA1-4D5B-82E7-07370FF1D730}" srcOrd="0" destOrd="0" presId="urn:microsoft.com/office/officeart/2005/8/layout/cycle2"/>
    <dgm:cxn modelId="{EB382CDB-BFA9-4969-87C2-72CAC4B6EDC4}" type="presParOf" srcId="{7696F6D5-6F72-4865-83B6-AC870FF2A0AD}" destId="{F3C82B65-BE28-4F55-889C-B64647764D8E}" srcOrd="6" destOrd="0" presId="urn:microsoft.com/office/officeart/2005/8/layout/cycle2"/>
    <dgm:cxn modelId="{9A134B65-AF7A-4AC1-857B-95C2248F7EBA}" type="presParOf" srcId="{7696F6D5-6F72-4865-83B6-AC870FF2A0AD}" destId="{6EAF59CE-5717-470B-A816-07248385EE48}" srcOrd="7" destOrd="0" presId="urn:microsoft.com/office/officeart/2005/8/layout/cycle2"/>
    <dgm:cxn modelId="{C7866E54-52A5-4DD0-BFB4-5D3F18F7C7DF}" type="presParOf" srcId="{6EAF59CE-5717-470B-A816-07248385EE48}" destId="{921422ED-1203-4DC1-8AE3-8D47B865A12F}" srcOrd="0" destOrd="0" presId="urn:microsoft.com/office/officeart/2005/8/layout/cycle2"/>
    <dgm:cxn modelId="{854C7D8D-A58B-4ED2-9530-D414C2F8102B}" type="presParOf" srcId="{7696F6D5-6F72-4865-83B6-AC870FF2A0AD}" destId="{3A54CA2B-6272-4321-B0DF-CF2C7DB15F1B}" srcOrd="8" destOrd="0" presId="urn:microsoft.com/office/officeart/2005/8/layout/cycle2"/>
    <dgm:cxn modelId="{111C8895-DEE9-486A-B5F7-A0FB5582FE43}" type="presParOf" srcId="{7696F6D5-6F72-4865-83B6-AC870FF2A0AD}" destId="{7EFC886D-47B3-4E63-94E3-5B7E2D55EBC9}" srcOrd="9" destOrd="0" presId="urn:microsoft.com/office/officeart/2005/8/layout/cycle2"/>
    <dgm:cxn modelId="{7D7AD331-E4CE-4542-91DE-53C5FD731CE8}" type="presParOf" srcId="{7EFC886D-47B3-4E63-94E3-5B7E2D55EBC9}" destId="{B6B74E05-6499-471B-8F51-8F0D5EBD5D8F}" srcOrd="0" destOrd="0" presId="urn:microsoft.com/office/officeart/2005/8/layout/cycle2"/>
    <dgm:cxn modelId="{B0C1C744-3694-46F7-8BA2-AA631E8F080B}" type="presParOf" srcId="{7696F6D5-6F72-4865-83B6-AC870FF2A0AD}" destId="{6E27A9AC-FE45-472D-9753-9F9C5193789B}" srcOrd="10" destOrd="0" presId="urn:microsoft.com/office/officeart/2005/8/layout/cycle2"/>
    <dgm:cxn modelId="{42201700-5E27-4AC1-8479-93DA7C620766}" type="presParOf" srcId="{7696F6D5-6F72-4865-83B6-AC870FF2A0AD}" destId="{420A78DE-3037-4AF7-95FD-953D46F42856}" srcOrd="11" destOrd="0" presId="urn:microsoft.com/office/officeart/2005/8/layout/cycle2"/>
    <dgm:cxn modelId="{40CD9BCC-BA70-4A22-9798-6E04E0503ED1}" type="presParOf" srcId="{420A78DE-3037-4AF7-95FD-953D46F42856}" destId="{94BD6E7D-E74C-4984-96BE-A016D425D23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A74461-91FF-4120-9D39-7969A7BB141D}">
      <dsp:nvSpPr>
        <dsp:cNvPr id="0" name=""/>
        <dsp:cNvSpPr/>
      </dsp:nvSpPr>
      <dsp:spPr>
        <a:xfrm>
          <a:off x="2675847" y="1609"/>
          <a:ext cx="2209798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Carbohydrates</a:t>
          </a:r>
          <a:endParaRPr lang="en-US" sz="1200" kern="1200" dirty="0"/>
        </a:p>
      </dsp:txBody>
      <dsp:txXfrm>
        <a:off x="2675847" y="1609"/>
        <a:ext cx="2209798" cy="1407541"/>
      </dsp:txXfrm>
    </dsp:sp>
    <dsp:sp modelId="{852EB343-A369-43A4-BEB6-913C78875660}">
      <dsp:nvSpPr>
        <dsp:cNvPr id="0" name=""/>
        <dsp:cNvSpPr/>
      </dsp:nvSpPr>
      <dsp:spPr>
        <a:xfrm rot="1651598">
          <a:off x="4740616" y="1055713"/>
          <a:ext cx="336219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651598">
        <a:off x="4740616" y="1055713"/>
        <a:ext cx="336219" cy="475045"/>
      </dsp:txXfrm>
    </dsp:sp>
    <dsp:sp modelId="{3D7AE230-7C95-4605-AC75-6B811BE5AD5C}">
      <dsp:nvSpPr>
        <dsp:cNvPr id="0" name=""/>
        <dsp:cNvSpPr/>
      </dsp:nvSpPr>
      <dsp:spPr>
        <a:xfrm>
          <a:off x="5029196" y="1143002"/>
          <a:ext cx="1883319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Fats</a:t>
          </a:r>
          <a:endParaRPr lang="en-US" sz="3600" kern="1200" dirty="0"/>
        </a:p>
      </dsp:txBody>
      <dsp:txXfrm>
        <a:off x="5029196" y="1143002"/>
        <a:ext cx="1883319" cy="1407541"/>
      </dsp:txXfrm>
    </dsp:sp>
    <dsp:sp modelId="{3A6446B0-5140-4A24-920D-38BD4951289A}">
      <dsp:nvSpPr>
        <dsp:cNvPr id="0" name=""/>
        <dsp:cNvSpPr/>
      </dsp:nvSpPr>
      <dsp:spPr>
        <a:xfrm rot="5505153">
          <a:off x="5809964" y="2554266"/>
          <a:ext cx="263953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5505153">
        <a:off x="5809964" y="2554266"/>
        <a:ext cx="263953" cy="475045"/>
      </dsp:txXfrm>
    </dsp:sp>
    <dsp:sp modelId="{7B593755-61B6-43D3-B1CF-BD74ED930384}">
      <dsp:nvSpPr>
        <dsp:cNvPr id="0" name=""/>
        <dsp:cNvSpPr/>
      </dsp:nvSpPr>
      <dsp:spPr>
        <a:xfrm>
          <a:off x="4876793" y="3048000"/>
          <a:ext cx="2071549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Proteins</a:t>
          </a:r>
          <a:endParaRPr lang="en-US" sz="2000" kern="1200" dirty="0"/>
        </a:p>
      </dsp:txBody>
      <dsp:txXfrm>
        <a:off x="4876793" y="3048000"/>
        <a:ext cx="2071549" cy="1407541"/>
      </dsp:txXfrm>
    </dsp:sp>
    <dsp:sp modelId="{60781C1F-714B-41A7-9A4D-7B51FE4A6270}">
      <dsp:nvSpPr>
        <dsp:cNvPr id="0" name=""/>
        <dsp:cNvSpPr/>
      </dsp:nvSpPr>
      <dsp:spPr>
        <a:xfrm rot="9060049">
          <a:off x="4714704" y="4093968"/>
          <a:ext cx="303970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9060049">
        <a:off x="4714704" y="4093968"/>
        <a:ext cx="303970" cy="475045"/>
      </dsp:txXfrm>
    </dsp:sp>
    <dsp:sp modelId="{F3C82B65-BE28-4F55-889C-B64647764D8E}">
      <dsp:nvSpPr>
        <dsp:cNvPr id="0" name=""/>
        <dsp:cNvSpPr/>
      </dsp:nvSpPr>
      <dsp:spPr>
        <a:xfrm>
          <a:off x="2689451" y="4229648"/>
          <a:ext cx="2182590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Vitamins</a:t>
          </a:r>
          <a:endParaRPr lang="en-US" sz="3200" kern="1200" dirty="0"/>
        </a:p>
      </dsp:txBody>
      <dsp:txXfrm>
        <a:off x="2689451" y="4229648"/>
        <a:ext cx="2182590" cy="1407541"/>
      </dsp:txXfrm>
    </dsp:sp>
    <dsp:sp modelId="{6EAF59CE-5717-470B-A816-07248385EE48}">
      <dsp:nvSpPr>
        <dsp:cNvPr id="0" name=""/>
        <dsp:cNvSpPr/>
      </dsp:nvSpPr>
      <dsp:spPr>
        <a:xfrm rot="12642561">
          <a:off x="2605372" y="4083764"/>
          <a:ext cx="289620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2642561">
        <a:off x="2605372" y="4083764"/>
        <a:ext cx="289620" cy="475045"/>
      </dsp:txXfrm>
    </dsp:sp>
    <dsp:sp modelId="{3A54CA2B-6272-4321-B0DF-CF2C7DB15F1B}">
      <dsp:nvSpPr>
        <dsp:cNvPr id="0" name=""/>
        <dsp:cNvSpPr/>
      </dsp:nvSpPr>
      <dsp:spPr>
        <a:xfrm>
          <a:off x="457206" y="2971799"/>
          <a:ext cx="2411738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Minerals</a:t>
          </a:r>
          <a:endParaRPr lang="en-US" sz="3200" kern="1200" dirty="0"/>
        </a:p>
      </dsp:txBody>
      <dsp:txXfrm>
        <a:off x="457206" y="2971799"/>
        <a:ext cx="2411738" cy="1407541"/>
      </dsp:txXfrm>
    </dsp:sp>
    <dsp:sp modelId="{7EFC886D-47B3-4E63-94E3-5B7E2D55EBC9}">
      <dsp:nvSpPr>
        <dsp:cNvPr id="0" name=""/>
        <dsp:cNvSpPr/>
      </dsp:nvSpPr>
      <dsp:spPr>
        <a:xfrm rot="16168898">
          <a:off x="1502157" y="2456046"/>
          <a:ext cx="304068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6168898">
        <a:off x="1502157" y="2456046"/>
        <a:ext cx="304068" cy="475045"/>
      </dsp:txXfrm>
    </dsp:sp>
    <dsp:sp modelId="{6E27A9AC-FE45-472D-9753-9F9C5193789B}">
      <dsp:nvSpPr>
        <dsp:cNvPr id="0" name=""/>
        <dsp:cNvSpPr/>
      </dsp:nvSpPr>
      <dsp:spPr>
        <a:xfrm>
          <a:off x="762003" y="990595"/>
          <a:ext cx="1766296" cy="14075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Water</a:t>
          </a:r>
          <a:endParaRPr lang="en-US" sz="2800" kern="1200" dirty="0"/>
        </a:p>
      </dsp:txBody>
      <dsp:txXfrm>
        <a:off x="762003" y="990595"/>
        <a:ext cx="1766296" cy="1407541"/>
      </dsp:txXfrm>
    </dsp:sp>
    <dsp:sp modelId="{420A78DE-3037-4AF7-95FD-953D46F42856}">
      <dsp:nvSpPr>
        <dsp:cNvPr id="0" name=""/>
        <dsp:cNvSpPr/>
      </dsp:nvSpPr>
      <dsp:spPr>
        <a:xfrm rot="20109081">
          <a:off x="2501031" y="995796"/>
          <a:ext cx="279392" cy="4750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20109081">
        <a:off x="2501031" y="995796"/>
        <a:ext cx="279392" cy="475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CC7FA-0A2D-4DD4-BF23-66C8A3BE4C6B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DDCD4-8081-4A1E-8D98-9F1C7628E9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 baseline="0">
                <a:solidFill>
                  <a:srgbClr val="FFFF99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2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</p:spPr>
        <p:txBody>
          <a:bodyPr/>
          <a:lstStyle>
            <a:lvl1pPr>
              <a:defRPr sz="1600" baseline="0">
                <a:solidFill>
                  <a:schemeClr val="bg2"/>
                </a:solidFill>
                <a:latin typeface="Brush Script MT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</p:spPr>
        <p:txBody>
          <a:bodyPr/>
          <a:lstStyle>
            <a:lvl1pPr marL="0" algn="ctr" defTabSz="914400" rtl="0" eaLnBrk="1" latinLnBrk="0" hangingPunct="1">
              <a:defRPr lang="en-US" sz="1600" kern="1200" baseline="0" dirty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>
            <a:lvl1pPr>
              <a:defRPr lang="en-US" sz="1600" kern="1200" baseline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Local Settings\Temporary Internet Files\Content.IE5\STEB01UR\MCj04348230000[1]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6096000"/>
            <a:ext cx="609600" cy="609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82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91500" y="622935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624840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1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705599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400000" flipV="1">
            <a:off x="-3307080" y="339852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400000" flipV="1">
            <a:off x="5684520" y="330708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600" y="6248400"/>
            <a:ext cx="103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lang="en-US" sz="4400" b="1" i="1" kern="1200" baseline="0" dirty="0" smtClean="0">
          <a:solidFill>
            <a:srgbClr val="FFFF99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0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My%20Documents/PowerPoint%20Presentations/ch07/60947.html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60947.html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lh_ch07%20quiz%20nutrition.wma" TargetMode="External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Documents%20and%20Settings\swells\Desktop\lh_ch07.wm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5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3008313" cy="1054100"/>
          </a:xfrm>
        </p:spPr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BellRinger</a:t>
            </a:r>
            <a:endParaRPr lang="en-US" dirty="0" smtClean="0">
              <a:latin typeface="Comic Sans MS" pitchFamily="66" charset="0"/>
            </a:endParaRPr>
          </a:p>
          <a:p>
            <a:pPr marL="342900" lvl="1" indent="-342900">
              <a:buNone/>
            </a:pPr>
            <a:r>
              <a:rPr lang="en-US" dirty="0" smtClean="0">
                <a:latin typeface="Comic Sans MS" pitchFamily="66" charset="0"/>
              </a:rPr>
              <a:t>What does the phrase “You are what you eat” mean to you?</a:t>
            </a:r>
          </a:p>
          <a:p>
            <a:pPr marL="342900" lvl="1" indent="-342900"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Key Ideas</a:t>
            </a:r>
          </a:p>
          <a:p>
            <a:pPr marL="228600" indent="-228600">
              <a:buClr>
                <a:srgbClr val="FFCC00"/>
              </a:buClr>
              <a:buNone/>
            </a:pPr>
            <a:r>
              <a:rPr lang="en-US" dirty="0" smtClean="0">
                <a:solidFill>
                  <a:srgbClr val="FFCC00"/>
                </a:solidFill>
                <a:latin typeface="Comic Sans MS" pitchFamily="66" charset="0"/>
              </a:rPr>
              <a:t>Name</a:t>
            </a:r>
            <a:r>
              <a:rPr lang="en-US" dirty="0" smtClean="0">
                <a:latin typeface="Comic Sans MS" pitchFamily="66" charset="0"/>
              </a:rPr>
              <a:t> the six classes of nutrients.</a:t>
            </a:r>
          </a:p>
          <a:p>
            <a:pPr marL="228600" indent="-228600">
              <a:buClr>
                <a:srgbClr val="FFCC00"/>
              </a:buClr>
              <a:buNone/>
            </a:pPr>
            <a:r>
              <a:rPr lang="en-US" dirty="0" smtClean="0">
                <a:solidFill>
                  <a:srgbClr val="FFCC00"/>
                </a:solidFill>
                <a:latin typeface="Comic Sans MS" pitchFamily="66" charset="0"/>
              </a:rPr>
              <a:t>Identify</a:t>
            </a:r>
            <a:r>
              <a:rPr lang="en-US" dirty="0" smtClean="0">
                <a:latin typeface="Comic Sans MS" pitchFamily="66" charset="0"/>
              </a:rPr>
              <a:t> the functions and food sources of carbohydrates, proteins, and fats</a:t>
            </a:r>
            <a:r>
              <a:rPr lang="en-US" dirty="0" smtClean="0"/>
              <a:t>. 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6096000"/>
            <a:ext cx="585787" cy="59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1"/>
            <a:ext cx="7848600" cy="2057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CC00"/>
                </a:solidFill>
                <a:latin typeface="Comic Sans MS" pitchFamily="66" charset="0"/>
              </a:rPr>
              <a:t>What is Nutrition?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To make healthful food choices, you    must first learn about</a:t>
            </a:r>
            <a:r>
              <a:rPr lang="en-US" dirty="0" smtClean="0">
                <a:solidFill>
                  <a:srgbClr val="FFFF99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FFFF99"/>
                </a:solidFill>
                <a:latin typeface="Comic Sans MS" pitchFamily="66" charset="0"/>
              </a:rPr>
              <a:t>nutrition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pPr>
              <a:buNone/>
            </a:pPr>
            <a:endParaRPr lang="en-US" dirty="0" smtClean="0">
              <a:solidFill>
                <a:srgbClr val="FFCC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5" descr="KEY TERM GRAPHIC 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429000"/>
            <a:ext cx="1855788" cy="473075"/>
          </a:xfrm>
          <a:prstGeom prst="rect">
            <a:avLst/>
          </a:prstGeom>
          <a:noFill/>
        </p:spPr>
      </p:pic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905000" y="3886200"/>
            <a:ext cx="4691062" cy="1784350"/>
          </a:xfrm>
          <a:prstGeom prst="roundRect">
            <a:avLst>
              <a:gd name="adj" fmla="val 11806"/>
            </a:avLst>
          </a:prstGeom>
          <a:noFill/>
          <a:ln w="28575">
            <a:solidFill>
              <a:srgbClr val="1D5EAB"/>
            </a:solidFill>
            <a:round/>
            <a:headEnd/>
            <a:tailEnd/>
          </a:ln>
          <a:effectLst/>
        </p:spPr>
        <p:txBody>
          <a:bodyPr lIns="182880" rIns="0" anchor="ctr"/>
          <a:lstStyle/>
          <a:p>
            <a:endParaRPr lang="en-US" sz="2000"/>
          </a:p>
        </p:txBody>
      </p:sp>
      <p:pic>
        <p:nvPicPr>
          <p:cNvPr id="10" name="Picture 6" descr="listen graphic">
            <a:hlinkClick r:id="" action="ppaction://noaction">
              <a:snd r:embed="rId3" name="Nutri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5334000"/>
            <a:ext cx="1630363" cy="431800"/>
          </a:xfrm>
          <a:prstGeom prst="rect">
            <a:avLst/>
          </a:prstGeom>
          <a:noFill/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133600" y="3962400"/>
            <a:ext cx="1356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99"/>
                </a:solidFill>
              </a:rPr>
              <a:t>Nutrition</a:t>
            </a:r>
            <a:endParaRPr lang="en-US" sz="2400" dirty="0">
              <a:solidFill>
                <a:srgbClr val="FFFF99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209800" y="4495800"/>
            <a:ext cx="406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The process by which your body takes in and uses food </a:t>
            </a:r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6096000"/>
            <a:ext cx="585787" cy="59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914400" y="990600"/>
          <a:ext cx="7391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6096000"/>
            <a:ext cx="585787" cy="595312"/>
          </a:xfrm>
          <a:prstGeom prst="rect">
            <a:avLst/>
          </a:prstGeom>
          <a:noFill/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124200" y="3200400"/>
            <a:ext cx="3048000" cy="9823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marL="228600" indent="-228600">
              <a:buClr>
                <a:srgbClr val="FFCC00"/>
              </a:buClr>
              <a:buFontTx/>
              <a:buChar char="•"/>
            </a:pPr>
            <a:endParaRPr lang="en-US" sz="1000" b="0" dirty="0"/>
          </a:p>
          <a:p>
            <a:pPr marL="228600" indent="-228600" algn="ctr">
              <a:buClr>
                <a:srgbClr val="FFCC00"/>
              </a:buClr>
            </a:pPr>
            <a:r>
              <a:rPr lang="en-US" sz="2400" dirty="0">
                <a:solidFill>
                  <a:srgbClr val="FFCC00"/>
                </a:solidFill>
                <a:latin typeface="Comic Sans MS" pitchFamily="66" charset="0"/>
              </a:rPr>
              <a:t>Six Classes of Nutrients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895600"/>
            <a:ext cx="3676650" cy="8064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96000"/>
            <a:ext cx="585787" cy="595312"/>
          </a:xfrm>
          <a:prstGeom prst="rect">
            <a:avLst/>
          </a:prstGeom>
          <a:noFill/>
        </p:spPr>
      </p:pic>
      <p:sp>
        <p:nvSpPr>
          <p:cNvPr id="9" name="Rectangle 16"/>
          <p:cNvSpPr txBox="1">
            <a:spLocks noChangeArrowheads="1"/>
          </p:cNvSpPr>
          <p:nvPr/>
        </p:nvSpPr>
        <p:spPr bwMode="auto">
          <a:xfrm>
            <a:off x="762000" y="1371600"/>
            <a:ext cx="7772400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Types of Nutrients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66800" y="1447800"/>
            <a:ext cx="7315200" cy="29854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800" dirty="0">
                <a:solidFill>
                  <a:srgbClr val="FFFF99"/>
                </a:solidFill>
              </a:rPr>
              <a:t>Click below to watch the Visual </a:t>
            </a:r>
            <a:r>
              <a:rPr lang="en-US" sz="2800" dirty="0" smtClean="0">
                <a:solidFill>
                  <a:srgbClr val="FFFF99"/>
                </a:solidFill>
              </a:rPr>
              <a:t>Concept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1" name="Rectangle 8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2590800" y="3048000"/>
            <a:ext cx="3352800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00099"/>
                </a:solidFill>
                <a:latin typeface="Comic Sans MS" pitchFamily="66" charset="0"/>
                <a:hlinkClick r:id="rId2" action="ppaction://hlinkfile"/>
              </a:rPr>
              <a:t>Visual Concept</a:t>
            </a:r>
            <a:endParaRPr lang="en-US" sz="2400" dirty="0">
              <a:solidFill>
                <a:srgbClr val="000099"/>
              </a:solidFill>
              <a:latin typeface="Comic Sans MS" pitchFamily="66" charset="0"/>
            </a:endParaRPr>
          </a:p>
          <a:p>
            <a:pPr algn="ctr"/>
            <a:endParaRPr lang="en-US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6096000"/>
            <a:ext cx="585787" cy="595312"/>
          </a:xfrm>
          <a:prstGeom prst="rect">
            <a:avLst/>
          </a:prstGeom>
          <a:noFill/>
        </p:spPr>
      </p:pic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2057400" y="4876800"/>
            <a:ext cx="4814887" cy="1698625"/>
          </a:xfrm>
          <a:prstGeom prst="roundRect">
            <a:avLst>
              <a:gd name="adj" fmla="val 11806"/>
            </a:avLst>
          </a:prstGeom>
          <a:noFill/>
          <a:ln w="28575">
            <a:solidFill>
              <a:srgbClr val="1D5EAB"/>
            </a:solidFill>
            <a:round/>
            <a:headEnd/>
            <a:tailEnd/>
          </a:ln>
          <a:effectLst/>
        </p:spPr>
        <p:txBody>
          <a:bodyPr lIns="182880" rIns="0" anchor="ctr"/>
          <a:lstStyle/>
          <a:p>
            <a:endParaRPr lang="en-US" sz="2000"/>
          </a:p>
        </p:txBody>
      </p:sp>
      <p:pic>
        <p:nvPicPr>
          <p:cNvPr id="12" name="Picture 6" descr="listen graphic">
            <a:hlinkClick r:id="" action="ppaction://noaction">
              <a:snd r:embed="rId3" name="DGFA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6172200"/>
            <a:ext cx="1630363" cy="431800"/>
          </a:xfrm>
          <a:prstGeom prst="rect">
            <a:avLst/>
          </a:prstGeom>
          <a:noFill/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209800" y="5181600"/>
            <a:ext cx="3691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99"/>
                </a:solidFill>
              </a:rPr>
              <a:t>Dietary Guidelines for Americans</a:t>
            </a:r>
            <a:endParaRPr lang="en-US" sz="2000" dirty="0">
              <a:solidFill>
                <a:srgbClr val="FFFF99"/>
              </a:solidFill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286000" y="5562600"/>
            <a:ext cx="4464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/>
              <a:t>A set of recommendations about smart eating and physical activity for all Americans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85800" y="1219200"/>
            <a:ext cx="77057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r>
              <a:rPr lang="en-US" sz="2800" dirty="0" err="1">
                <a:solidFill>
                  <a:srgbClr val="FFCC00"/>
                </a:solidFill>
              </a:rPr>
              <a:t>MyPyramid</a:t>
            </a:r>
            <a:r>
              <a:rPr lang="en-US" sz="2800" dirty="0">
                <a:solidFill>
                  <a:srgbClr val="FFCC00"/>
                </a:solidFill>
              </a:rPr>
              <a:t>: Steps to a Healthier You</a:t>
            </a:r>
            <a:endParaRPr lang="en-US" sz="2800" b="0" dirty="0">
              <a:solidFill>
                <a:srgbClr val="FFCC00"/>
              </a:solidFill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85800" y="1752600"/>
            <a:ext cx="7620000" cy="27982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marL="228600" indent="-228600">
              <a:buClr>
                <a:srgbClr val="FFCC00"/>
              </a:buClr>
              <a:buFontTx/>
              <a:buChar char="•"/>
            </a:pPr>
            <a:endParaRPr lang="en-US" sz="800" b="0" dirty="0"/>
          </a:p>
          <a:p>
            <a:pPr marL="228600" indent="-228600">
              <a:buClr>
                <a:srgbClr val="FFCC00"/>
              </a:buClr>
              <a:buFontTx/>
              <a:buChar char="•"/>
            </a:pPr>
            <a:r>
              <a:rPr lang="en-US" sz="2400" b="0" dirty="0">
                <a:solidFill>
                  <a:srgbClr val="FFFF99"/>
                </a:solidFill>
                <a:latin typeface="Comic Sans MS" pitchFamily="66" charset="0"/>
              </a:rPr>
              <a:t>The </a:t>
            </a:r>
            <a:r>
              <a:rPr lang="en-US" sz="2400" dirty="0" err="1">
                <a:solidFill>
                  <a:schemeClr val="bg1"/>
                </a:solidFill>
                <a:latin typeface="Comic Sans MS" pitchFamily="66" charset="0"/>
              </a:rPr>
              <a:t>MyPyramid</a:t>
            </a:r>
            <a:r>
              <a:rPr lang="en-US" sz="2400" b="0" dirty="0">
                <a:solidFill>
                  <a:srgbClr val="FFFF99"/>
                </a:solidFill>
                <a:latin typeface="Comic Sans MS" pitchFamily="66" charset="0"/>
              </a:rPr>
              <a:t> food guidance system is a tool that can help you choose what to eat and how much to eat every day.</a:t>
            </a:r>
            <a:endParaRPr lang="en-US" sz="2400" dirty="0">
              <a:solidFill>
                <a:srgbClr val="FFFF99"/>
              </a:solidFill>
              <a:latin typeface="Comic Sans MS" pitchFamily="66" charset="0"/>
            </a:endParaRPr>
          </a:p>
          <a:p>
            <a:pPr marL="228600" indent="-228600">
              <a:buClr>
                <a:srgbClr val="FFCC00"/>
              </a:buClr>
              <a:buFontTx/>
              <a:buChar char="•"/>
            </a:pPr>
            <a:endParaRPr lang="en-US" sz="2400" b="0" dirty="0">
              <a:solidFill>
                <a:srgbClr val="FFFF99"/>
              </a:solidFill>
              <a:latin typeface="Comic Sans MS" pitchFamily="66" charset="0"/>
            </a:endParaRPr>
          </a:p>
          <a:p>
            <a:pPr marL="228600" indent="-228600">
              <a:buClr>
                <a:srgbClr val="FFCC00"/>
              </a:buClr>
              <a:buFontTx/>
              <a:buChar char="•"/>
            </a:pPr>
            <a:r>
              <a:rPr lang="en-US" sz="2400" b="0" dirty="0">
                <a:solidFill>
                  <a:srgbClr val="FFFF99"/>
                </a:solidFill>
                <a:latin typeface="Comic Sans MS" pitchFamily="66" charset="0"/>
              </a:rPr>
              <a:t>The amount of food from each group that a person needs each day depends on the person's age, sex, and level of physical activity.</a:t>
            </a:r>
          </a:p>
        </p:txBody>
      </p:sp>
      <p:pic>
        <p:nvPicPr>
          <p:cNvPr id="10" name="Picture 5" descr="KEY TERM GRAPHIC 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648200"/>
            <a:ext cx="1855788" cy="47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6096000"/>
            <a:ext cx="585787" cy="595312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33400" y="914400"/>
            <a:ext cx="8113712" cy="9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The Five Food Groups 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4" descr="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860550"/>
            <a:ext cx="5395913" cy="4252913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50888" y="1947863"/>
            <a:ext cx="2344737" cy="642937"/>
          </a:xfrm>
          <a:prstGeom prst="rect">
            <a:avLst/>
          </a:prstGeom>
          <a:solidFill>
            <a:srgbClr val="1D5E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Grains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50888" y="2800350"/>
            <a:ext cx="2344737" cy="642938"/>
          </a:xfrm>
          <a:prstGeom prst="rect">
            <a:avLst/>
          </a:prstGeom>
          <a:solidFill>
            <a:srgbClr val="1D5E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Vegetables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50888" y="3652838"/>
            <a:ext cx="2344737" cy="642937"/>
          </a:xfrm>
          <a:prstGeom prst="rect">
            <a:avLst/>
          </a:prstGeom>
          <a:solidFill>
            <a:srgbClr val="1D5E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Fruits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50888" y="4505325"/>
            <a:ext cx="2344737" cy="642938"/>
          </a:xfrm>
          <a:prstGeom prst="rect">
            <a:avLst/>
          </a:prstGeom>
          <a:solidFill>
            <a:srgbClr val="1D5E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Milk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50888" y="5359400"/>
            <a:ext cx="2344737" cy="642938"/>
          </a:xfrm>
          <a:prstGeom prst="rect">
            <a:avLst/>
          </a:prstGeom>
          <a:solidFill>
            <a:srgbClr val="1D5EA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Meats and Beans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Chapter 5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286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99"/>
                </a:solidFill>
              </a:rPr>
              <a:t>Food Nutrition and Healthy Eating </a:t>
            </a:r>
            <a:endParaRPr lang="en-US" sz="2400" b="1" dirty="0">
              <a:solidFill>
                <a:srgbClr val="FFFF99"/>
              </a:solidFill>
            </a:endParaRPr>
          </a:p>
        </p:txBody>
      </p:sp>
      <p:pic>
        <p:nvPicPr>
          <p:cNvPr id="1026" name="Picture 2" descr="C:\Documents and Settings\swells\Local Settings\Temporary Internet Files\Content.IE5\DT51K0ZA\MPj04395330000[1]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762000"/>
            <a:ext cx="1259099" cy="838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29000" y="7620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99"/>
                </a:solidFill>
              </a:rPr>
              <a:t>Brain Food Quiz</a:t>
            </a:r>
            <a:endParaRPr lang="en-US" sz="4400" b="1" dirty="0">
              <a:solidFill>
                <a:srgbClr val="FFFF99"/>
              </a:solidFill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6096000"/>
            <a:ext cx="585787" cy="595312"/>
          </a:xfrm>
          <a:prstGeom prst="rect">
            <a:avLst/>
          </a:prstGeom>
          <a:noFill/>
        </p:spPr>
      </p:pic>
      <p:pic>
        <p:nvPicPr>
          <p:cNvPr id="9" name="lh_ch07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295400" y="1752600"/>
            <a:ext cx="61976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BlackBoard Template - Educators - Teach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BlackBoard Template - Educators - Teachers</Template>
  <TotalTime>111</TotalTime>
  <Words>229</Words>
  <Application>Microsoft Office PowerPoint</Application>
  <PresentationFormat>On-screen Show (4:3)</PresentationFormat>
  <Paragraphs>55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BlackBoard Template - Educators - Teachers</vt:lpstr>
      <vt:lpstr>Chapter 5</vt:lpstr>
      <vt:lpstr>Chapter 5</vt:lpstr>
      <vt:lpstr>Chapter 5</vt:lpstr>
      <vt:lpstr>Chapter 5</vt:lpstr>
      <vt:lpstr>Chapter 5</vt:lpstr>
      <vt:lpstr>Chapter 5</vt:lpstr>
      <vt:lpstr>Chapter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swells</dc:creator>
  <cp:lastModifiedBy>swells</cp:lastModifiedBy>
  <cp:revision>19</cp:revision>
  <dcterms:created xsi:type="dcterms:W3CDTF">2010-02-24T01:27:20Z</dcterms:created>
  <dcterms:modified xsi:type="dcterms:W3CDTF">2010-02-24T13:06:48Z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