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AB861-B3FC-B04C-B65F-D8CA00147CC1}" type="datetimeFigureOut">
              <a:rPr lang="en-US" smtClean="0"/>
              <a:t>2/24/10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783EF-14D8-DF45-AACF-88F485126CD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6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H</a:t>
            </a:r>
            <a:r>
              <a:rPr lang="en-US" dirty="0" smtClean="0"/>
              <a:t>istory of 3-demensional art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pic>
        <p:nvPicPr>
          <p:cNvPr id="4" name="Picture 3" descr="Giacometti_20131g.jpg"/>
          <p:cNvPicPr>
            <a:picLocks noChangeAspect="1"/>
          </p:cNvPicPr>
          <p:nvPr/>
        </p:nvPicPr>
        <p:blipFill>
          <a:blip r:embed="rId2">
            <a:alphaModFix amt="31000"/>
          </a:blip>
          <a:stretch>
            <a:fillRect/>
          </a:stretch>
        </p:blipFill>
        <p:spPr>
          <a:xfrm>
            <a:off x="0" y="-1408178"/>
            <a:ext cx="9144000" cy="82661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Beginnings of 3-demensional art</a:t>
            </a:r>
            <a:endParaRPr lang="en-US" dirty="0"/>
          </a:p>
        </p:txBody>
      </p:sp>
      <p:pic>
        <p:nvPicPr>
          <p:cNvPr id="4" name="Content Placeholder 3" descr="Venus_of_Willendorf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1965" r="-61965"/>
          <a:stretch>
            <a:fillRect/>
          </a:stretch>
        </p:blipFill>
        <p:spPr>
          <a:xfrm>
            <a:off x="2955438" y="1737142"/>
            <a:ext cx="8229600" cy="4525963"/>
          </a:xfrm>
          <a:effectLst>
            <a:glow rad="241300">
              <a:schemeClr val="accent6"/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457200" y="1737142"/>
            <a:ext cx="4693845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beginnings of three-dimensional art has been  documented as long ago as 24,000</a:t>
            </a:r>
            <a:r>
              <a:rPr lang="en-US" sz="3200" dirty="0"/>
              <a:t>-22,000 </a:t>
            </a:r>
            <a:r>
              <a:rPr lang="en-US" sz="3200" dirty="0" smtClean="0"/>
              <a:t>BC with the discovery of the “Venus of </a:t>
            </a:r>
            <a:r>
              <a:rPr lang="en-US" sz="3200" dirty="0" err="1" smtClean="0"/>
              <a:t>Willendorf</a:t>
            </a:r>
            <a:r>
              <a:rPr lang="en-US" sz="3200" dirty="0" smtClean="0"/>
              <a:t>” in 1908 by which was used as a Cycladic idol that were used as rights of passages for woman.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-demensional art as part of history</a:t>
            </a:r>
            <a:endParaRPr lang="en-US" dirty="0"/>
          </a:p>
        </p:txBody>
      </p:sp>
      <p:pic>
        <p:nvPicPr>
          <p:cNvPr id="4" name="Content Placeholder 3" descr="michelangelo piet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5278" r="-45278"/>
          <a:stretch>
            <a:fillRect/>
          </a:stretch>
        </p:blipFill>
        <p:spPr>
          <a:xfrm>
            <a:off x="-290847" y="1608983"/>
            <a:ext cx="2909658" cy="1600200"/>
          </a:xfrm>
        </p:spPr>
      </p:pic>
      <p:pic>
        <p:nvPicPr>
          <p:cNvPr id="6" name="Picture 5" descr="h2_38.1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16" y="3507652"/>
            <a:ext cx="1517384" cy="2229612"/>
          </a:xfrm>
          <a:prstGeom prst="rect">
            <a:avLst/>
          </a:prstGeom>
        </p:spPr>
      </p:pic>
      <p:pic>
        <p:nvPicPr>
          <p:cNvPr id="7" name="Picture 6" descr="DSC0078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8960" y="1417637"/>
            <a:ext cx="1733550" cy="4735521"/>
          </a:xfrm>
          <a:prstGeom prst="rect">
            <a:avLst/>
          </a:prstGeom>
        </p:spPr>
      </p:pic>
      <p:pic>
        <p:nvPicPr>
          <p:cNvPr id="8" name="Picture 7" descr="10_97_5_2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2346" y="1417637"/>
            <a:ext cx="1715428" cy="4735521"/>
          </a:xfrm>
          <a:prstGeom prst="rect">
            <a:avLst/>
          </a:prstGeom>
        </p:spPr>
      </p:pic>
      <p:pic>
        <p:nvPicPr>
          <p:cNvPr id="9" name="Picture 8" descr="burghers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1018" y="3796101"/>
            <a:ext cx="2397446" cy="2078738"/>
          </a:xfrm>
          <a:prstGeom prst="rect">
            <a:avLst/>
          </a:prstGeom>
        </p:spPr>
      </p:pic>
      <p:pic>
        <p:nvPicPr>
          <p:cNvPr id="10" name="Picture 9" descr="448px-Mesopotamia_male_worshiper_2750-2600_B.C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4060" y="1556798"/>
            <a:ext cx="1569720" cy="2102304"/>
          </a:xfrm>
          <a:prstGeom prst="rect">
            <a:avLst/>
          </a:prstGeom>
        </p:spPr>
      </p:pic>
      <p:pic>
        <p:nvPicPr>
          <p:cNvPr id="11" name="Picture 10" descr="pow_301x469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45202" y="1556799"/>
            <a:ext cx="1237086" cy="21023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74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The History of 3-demensional art </vt:lpstr>
      <vt:lpstr>The Beginnings of 3-demensional art</vt:lpstr>
      <vt:lpstr>3-demensional art as part of history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3-demensional art </dc:title>
  <dc:creator>Glenn Garrison</dc:creator>
  <cp:lastModifiedBy>Glenn Garrison</cp:lastModifiedBy>
  <cp:revision>10</cp:revision>
  <dcterms:created xsi:type="dcterms:W3CDTF">2010-02-24T13:20:35Z</dcterms:created>
  <dcterms:modified xsi:type="dcterms:W3CDTF">2010-02-24T14:52:49Z</dcterms:modified>
</cp:coreProperties>
</file>