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87294-9D08-488C-B126-EEC38E2FA27B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A396B-8E0C-4169-BEC6-EB66DDEA86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Photo Album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Benji</a:t>
            </a:r>
            <a:r>
              <a:rPr lang="en-US" smtClean="0"/>
              <a:t> White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nter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 hills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nset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ater lilies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Photo Album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Teasley, Devone</dc:creator>
  <cp:lastModifiedBy>Teasley, Devone</cp:lastModifiedBy>
  <cp:revision>1</cp:revision>
  <dcterms:created xsi:type="dcterms:W3CDTF">2010-02-24T18:45:16Z</dcterms:created>
  <dcterms:modified xsi:type="dcterms:W3CDTF">2010-02-24T18:45:43Z</dcterms:modified>
</cp:coreProperties>
</file>