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1E7009-DFF2-4BC7-A024-20A9258E38E2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9A223F-0DD2-4705-A8B1-ED65E223CF7C}">
      <dgm:prSet phldrT="[Text]"/>
      <dgm:spPr/>
      <dgm:t>
        <a:bodyPr/>
        <a:lstStyle/>
        <a:p>
          <a:r>
            <a:rPr lang="en-US" dirty="0" smtClean="0"/>
            <a:t>*OSS</a:t>
          </a:r>
        </a:p>
        <a:p>
          <a:r>
            <a:rPr lang="en-US" dirty="0" smtClean="0"/>
            <a:t>*Possible removal from class </a:t>
          </a:r>
          <a:endParaRPr lang="en-US" dirty="0"/>
        </a:p>
      </dgm:t>
    </dgm:pt>
    <dgm:pt modelId="{FB6C123E-7AE2-4293-BE23-DDD559B12999}" type="parTrans" cxnId="{161EA37A-3446-4183-806A-46E162CFE036}">
      <dgm:prSet/>
      <dgm:spPr/>
      <dgm:t>
        <a:bodyPr/>
        <a:lstStyle/>
        <a:p>
          <a:endParaRPr lang="en-US"/>
        </a:p>
      </dgm:t>
    </dgm:pt>
    <dgm:pt modelId="{E8C42B31-E524-47D5-82FA-D25F85F72101}" type="sibTrans" cxnId="{161EA37A-3446-4183-806A-46E162CFE036}">
      <dgm:prSet/>
      <dgm:spPr/>
      <dgm:t>
        <a:bodyPr/>
        <a:lstStyle/>
        <a:p>
          <a:endParaRPr lang="en-US"/>
        </a:p>
      </dgm:t>
    </dgm:pt>
    <dgm:pt modelId="{4A297819-DC36-4192-B5D5-772CA9041789}">
      <dgm:prSet phldrT="[Text]"/>
      <dgm:spPr/>
      <dgm:t>
        <a:bodyPr/>
        <a:lstStyle/>
        <a:p>
          <a:r>
            <a:rPr lang="en-US" dirty="0" smtClean="0"/>
            <a:t>Fourth Offense</a:t>
          </a:r>
          <a:endParaRPr lang="en-US" dirty="0"/>
        </a:p>
      </dgm:t>
    </dgm:pt>
    <dgm:pt modelId="{69F30C9E-C829-4282-BE7C-A9C6B458D506}" type="parTrans" cxnId="{EB249687-3BA7-4128-9D75-239114F17842}">
      <dgm:prSet/>
      <dgm:spPr/>
      <dgm:t>
        <a:bodyPr/>
        <a:lstStyle/>
        <a:p>
          <a:endParaRPr lang="en-US"/>
        </a:p>
      </dgm:t>
    </dgm:pt>
    <dgm:pt modelId="{6F0BE516-3C80-421A-AAD1-964088602E9B}" type="sibTrans" cxnId="{EB249687-3BA7-4128-9D75-239114F17842}">
      <dgm:prSet/>
      <dgm:spPr/>
      <dgm:t>
        <a:bodyPr/>
        <a:lstStyle/>
        <a:p>
          <a:endParaRPr lang="en-US"/>
        </a:p>
      </dgm:t>
    </dgm:pt>
    <dgm:pt modelId="{F75BAFE1-AEC3-41B3-9E1D-85D78B3EF144}">
      <dgm:prSet phldrT="[Text]"/>
      <dgm:spPr/>
      <dgm:t>
        <a:bodyPr/>
        <a:lstStyle/>
        <a:p>
          <a:r>
            <a:rPr lang="en-US" dirty="0" smtClean="0"/>
            <a:t>*Verbal Warning</a:t>
          </a:r>
          <a:endParaRPr lang="en-US" dirty="0"/>
        </a:p>
      </dgm:t>
    </dgm:pt>
    <dgm:pt modelId="{454923A4-EA53-40B2-B2D2-A2166A7FF4BF}" type="parTrans" cxnId="{31178D66-EEE2-43C1-B538-B755E4479454}">
      <dgm:prSet/>
      <dgm:spPr/>
      <dgm:t>
        <a:bodyPr/>
        <a:lstStyle/>
        <a:p>
          <a:endParaRPr lang="en-US"/>
        </a:p>
      </dgm:t>
    </dgm:pt>
    <dgm:pt modelId="{27482722-234F-4398-94C8-FE22E4268286}" type="sibTrans" cxnId="{31178D66-EEE2-43C1-B538-B755E4479454}">
      <dgm:prSet/>
      <dgm:spPr/>
      <dgm:t>
        <a:bodyPr/>
        <a:lstStyle/>
        <a:p>
          <a:endParaRPr lang="en-US"/>
        </a:p>
      </dgm:t>
    </dgm:pt>
    <dgm:pt modelId="{ABF5B49A-8409-4E21-8388-04A92C3F39B5}">
      <dgm:prSet phldrT="[Text]"/>
      <dgm:spPr/>
      <dgm:t>
        <a:bodyPr/>
        <a:lstStyle/>
        <a:p>
          <a:r>
            <a:rPr lang="en-US" dirty="0" smtClean="0"/>
            <a:t>*Detention</a:t>
          </a:r>
        </a:p>
        <a:p>
          <a:r>
            <a:rPr lang="en-US" dirty="0" smtClean="0"/>
            <a:t>*Parental Contact</a:t>
          </a:r>
          <a:endParaRPr lang="en-US" dirty="0"/>
        </a:p>
      </dgm:t>
    </dgm:pt>
    <dgm:pt modelId="{AE1C7E88-7C69-43FE-9296-33CC75BD1D78}" type="parTrans" cxnId="{C3FC167A-8A64-4B71-9BE2-F1DA97EEE3E2}">
      <dgm:prSet/>
      <dgm:spPr/>
      <dgm:t>
        <a:bodyPr/>
        <a:lstStyle/>
        <a:p>
          <a:endParaRPr lang="en-US"/>
        </a:p>
      </dgm:t>
    </dgm:pt>
    <dgm:pt modelId="{3D916431-12DE-4DA2-AF2E-C31D8D7C72B2}" type="sibTrans" cxnId="{C3FC167A-8A64-4B71-9BE2-F1DA97EEE3E2}">
      <dgm:prSet/>
      <dgm:spPr/>
      <dgm:t>
        <a:bodyPr/>
        <a:lstStyle/>
        <a:p>
          <a:endParaRPr lang="en-US"/>
        </a:p>
      </dgm:t>
    </dgm:pt>
    <dgm:pt modelId="{DAEDDAB5-D7EE-46E7-9E5C-D1818B6FC41B}">
      <dgm:prSet phldrT="[Text]"/>
      <dgm:spPr/>
      <dgm:t>
        <a:bodyPr/>
        <a:lstStyle/>
        <a:p>
          <a:r>
            <a:rPr lang="en-US" dirty="0" smtClean="0"/>
            <a:t>Second Offense</a:t>
          </a:r>
          <a:endParaRPr lang="en-US" dirty="0"/>
        </a:p>
      </dgm:t>
    </dgm:pt>
    <dgm:pt modelId="{4A3EC991-4470-40F4-9530-247B6F3125EC}" type="parTrans" cxnId="{6AC013E4-037B-4671-B0F0-C98427E8F42C}">
      <dgm:prSet/>
      <dgm:spPr/>
      <dgm:t>
        <a:bodyPr/>
        <a:lstStyle/>
        <a:p>
          <a:endParaRPr lang="en-US"/>
        </a:p>
      </dgm:t>
    </dgm:pt>
    <dgm:pt modelId="{938F8A87-D7F0-446D-BFE8-35D980B2589D}" type="sibTrans" cxnId="{6AC013E4-037B-4671-B0F0-C98427E8F42C}">
      <dgm:prSet/>
      <dgm:spPr/>
      <dgm:t>
        <a:bodyPr/>
        <a:lstStyle/>
        <a:p>
          <a:endParaRPr lang="en-US"/>
        </a:p>
      </dgm:t>
    </dgm:pt>
    <dgm:pt modelId="{71371017-E81D-40E1-8808-5E9018424EAC}">
      <dgm:prSet phldrT="[Text]"/>
      <dgm:spPr/>
      <dgm:t>
        <a:bodyPr/>
        <a:lstStyle/>
        <a:p>
          <a:r>
            <a:rPr lang="en-US" smtClean="0"/>
            <a:t>*OLC</a:t>
          </a:r>
        </a:p>
        <a:p>
          <a:r>
            <a:rPr lang="en-US" smtClean="0"/>
            <a:t>*Parental Contact</a:t>
          </a:r>
          <a:endParaRPr lang="en-US" dirty="0"/>
        </a:p>
      </dgm:t>
    </dgm:pt>
    <dgm:pt modelId="{7B9B462D-713C-4639-93B8-847E31E6997E}" type="parTrans" cxnId="{C7F44C2B-85BB-40D6-ADE0-E812232B1D19}">
      <dgm:prSet/>
      <dgm:spPr/>
      <dgm:t>
        <a:bodyPr/>
        <a:lstStyle/>
        <a:p>
          <a:endParaRPr lang="en-US"/>
        </a:p>
      </dgm:t>
    </dgm:pt>
    <dgm:pt modelId="{9A79FC22-E4E8-4578-868E-4689D56A7A8F}" type="sibTrans" cxnId="{C7F44C2B-85BB-40D6-ADE0-E812232B1D19}">
      <dgm:prSet/>
      <dgm:spPr/>
      <dgm:t>
        <a:bodyPr/>
        <a:lstStyle/>
        <a:p>
          <a:endParaRPr lang="en-US"/>
        </a:p>
      </dgm:t>
    </dgm:pt>
    <dgm:pt modelId="{E6EB70B0-6F79-4CC2-AA11-383E34C1DB66}">
      <dgm:prSet phldrT="[Text]"/>
      <dgm:spPr/>
      <dgm:t>
        <a:bodyPr/>
        <a:lstStyle/>
        <a:p>
          <a:r>
            <a:rPr lang="en-US" dirty="0" smtClean="0"/>
            <a:t>Third Offense</a:t>
          </a:r>
          <a:endParaRPr lang="en-US" dirty="0"/>
        </a:p>
      </dgm:t>
    </dgm:pt>
    <dgm:pt modelId="{5AD1E2A7-EDB8-4A7C-A599-8A7F7FF47EF0}" type="parTrans" cxnId="{F073DCB0-6405-47E0-9654-FF64BD9F0886}">
      <dgm:prSet/>
      <dgm:spPr/>
      <dgm:t>
        <a:bodyPr/>
        <a:lstStyle/>
        <a:p>
          <a:endParaRPr lang="en-US"/>
        </a:p>
      </dgm:t>
    </dgm:pt>
    <dgm:pt modelId="{19F12E7E-C78A-4F66-9652-A3216AD4504E}" type="sibTrans" cxnId="{F073DCB0-6405-47E0-9654-FF64BD9F0886}">
      <dgm:prSet/>
      <dgm:spPr/>
      <dgm:t>
        <a:bodyPr/>
        <a:lstStyle/>
        <a:p>
          <a:endParaRPr lang="en-US"/>
        </a:p>
      </dgm:t>
    </dgm:pt>
    <dgm:pt modelId="{C1AA0928-90AF-4745-809B-E4E30AC7EC31}">
      <dgm:prSet phldrT="[Text]"/>
      <dgm:spPr/>
      <dgm:t>
        <a:bodyPr/>
        <a:lstStyle/>
        <a:p>
          <a:pPr marL="0" indent="0">
            <a:tabLst/>
          </a:pPr>
          <a:r>
            <a:rPr lang="en-US" dirty="0" smtClean="0"/>
            <a:t>First Offense</a:t>
          </a:r>
          <a:endParaRPr lang="en-US" dirty="0"/>
        </a:p>
      </dgm:t>
    </dgm:pt>
    <dgm:pt modelId="{67FEE758-2BB1-4642-9DF1-5335BF4C7B96}" type="sibTrans" cxnId="{F6F48444-7410-465B-84DF-E22ECCE3964E}">
      <dgm:prSet/>
      <dgm:spPr/>
      <dgm:t>
        <a:bodyPr/>
        <a:lstStyle/>
        <a:p>
          <a:endParaRPr lang="en-US"/>
        </a:p>
      </dgm:t>
    </dgm:pt>
    <dgm:pt modelId="{54F0EDE4-FEF2-4693-B1DB-546AAB5F651F}" type="parTrans" cxnId="{F6F48444-7410-465B-84DF-E22ECCE3964E}">
      <dgm:prSet/>
      <dgm:spPr/>
      <dgm:t>
        <a:bodyPr/>
        <a:lstStyle/>
        <a:p>
          <a:endParaRPr lang="en-US"/>
        </a:p>
      </dgm:t>
    </dgm:pt>
    <dgm:pt modelId="{074FC162-55F4-4289-9EE1-B37D4D895555}" type="pres">
      <dgm:prSet presAssocID="{8A1E7009-DFF2-4BC7-A024-20A9258E38E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C5FD2EE4-5BF5-454C-B2C1-46FD53E87B52}" type="pres">
      <dgm:prSet presAssocID="{8A1E7009-DFF2-4BC7-A024-20A9258E38E2}" presName="children" presStyleCnt="0"/>
      <dgm:spPr/>
    </dgm:pt>
    <dgm:pt modelId="{3D31C0AA-6F67-49DB-B969-D5DC540D2228}" type="pres">
      <dgm:prSet presAssocID="{8A1E7009-DFF2-4BC7-A024-20A9258E38E2}" presName="child1group" presStyleCnt="0"/>
      <dgm:spPr/>
    </dgm:pt>
    <dgm:pt modelId="{67DD1D76-A73C-4CE6-93AB-E6FB6859BA96}" type="pres">
      <dgm:prSet presAssocID="{8A1E7009-DFF2-4BC7-A024-20A9258E38E2}" presName="child1" presStyleLbl="bgAcc1" presStyleIdx="0" presStyleCnt="4"/>
      <dgm:spPr/>
      <dgm:t>
        <a:bodyPr/>
        <a:lstStyle/>
        <a:p>
          <a:endParaRPr lang="en-US"/>
        </a:p>
      </dgm:t>
    </dgm:pt>
    <dgm:pt modelId="{D35E4D52-3D27-4A7C-846D-E0E935E10173}" type="pres">
      <dgm:prSet presAssocID="{8A1E7009-DFF2-4BC7-A024-20A9258E38E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137F86-4452-4734-92F3-F856AC650539}" type="pres">
      <dgm:prSet presAssocID="{8A1E7009-DFF2-4BC7-A024-20A9258E38E2}" presName="child2group" presStyleCnt="0"/>
      <dgm:spPr/>
    </dgm:pt>
    <dgm:pt modelId="{7203B32E-3552-45D3-AC6A-3E34289547E9}" type="pres">
      <dgm:prSet presAssocID="{8A1E7009-DFF2-4BC7-A024-20A9258E38E2}" presName="child2" presStyleLbl="bgAcc1" presStyleIdx="1" presStyleCnt="4"/>
      <dgm:spPr/>
      <dgm:t>
        <a:bodyPr/>
        <a:lstStyle/>
        <a:p>
          <a:endParaRPr lang="en-US"/>
        </a:p>
      </dgm:t>
    </dgm:pt>
    <dgm:pt modelId="{513C5270-1B9D-4001-AC3A-D6AAA7EAD63C}" type="pres">
      <dgm:prSet presAssocID="{8A1E7009-DFF2-4BC7-A024-20A9258E38E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2C8866-6605-4B9F-A115-3BF36DD07B31}" type="pres">
      <dgm:prSet presAssocID="{8A1E7009-DFF2-4BC7-A024-20A9258E38E2}" presName="child3group" presStyleCnt="0"/>
      <dgm:spPr/>
    </dgm:pt>
    <dgm:pt modelId="{64642EA4-C60A-4FB6-A74B-2023AB583794}" type="pres">
      <dgm:prSet presAssocID="{8A1E7009-DFF2-4BC7-A024-20A9258E38E2}" presName="child3" presStyleLbl="bgAcc1" presStyleIdx="2" presStyleCnt="4"/>
      <dgm:spPr/>
    </dgm:pt>
    <dgm:pt modelId="{DA4CC673-35AA-4EEF-B30B-4CB25308416B}" type="pres">
      <dgm:prSet presAssocID="{8A1E7009-DFF2-4BC7-A024-20A9258E38E2}" presName="child3Text" presStyleLbl="bgAcc1" presStyleIdx="2" presStyleCnt="4">
        <dgm:presLayoutVars>
          <dgm:bulletEnabled val="1"/>
        </dgm:presLayoutVars>
      </dgm:prSet>
      <dgm:spPr/>
    </dgm:pt>
    <dgm:pt modelId="{17935EA6-0B29-47D4-A356-9ED8402BAA38}" type="pres">
      <dgm:prSet presAssocID="{8A1E7009-DFF2-4BC7-A024-20A9258E38E2}" presName="child4group" presStyleCnt="0"/>
      <dgm:spPr/>
    </dgm:pt>
    <dgm:pt modelId="{EF6AA03F-EC92-48C2-923F-2ECEC669B2B7}" type="pres">
      <dgm:prSet presAssocID="{8A1E7009-DFF2-4BC7-A024-20A9258E38E2}" presName="child4" presStyleLbl="bgAcc1" presStyleIdx="3" presStyleCnt="4"/>
      <dgm:spPr/>
    </dgm:pt>
    <dgm:pt modelId="{E30548CF-DC3C-4BBA-BA0E-07DC78FCD51B}" type="pres">
      <dgm:prSet presAssocID="{8A1E7009-DFF2-4BC7-A024-20A9258E38E2}" presName="child4Text" presStyleLbl="bgAcc1" presStyleIdx="3" presStyleCnt="4">
        <dgm:presLayoutVars>
          <dgm:bulletEnabled val="1"/>
        </dgm:presLayoutVars>
      </dgm:prSet>
      <dgm:spPr/>
    </dgm:pt>
    <dgm:pt modelId="{E2DA79DE-0DFF-457C-9AC6-180194970FA3}" type="pres">
      <dgm:prSet presAssocID="{8A1E7009-DFF2-4BC7-A024-20A9258E38E2}" presName="childPlaceholder" presStyleCnt="0"/>
      <dgm:spPr/>
    </dgm:pt>
    <dgm:pt modelId="{E373EA4D-97CA-491F-8A4F-9C2C538AAD44}" type="pres">
      <dgm:prSet presAssocID="{8A1E7009-DFF2-4BC7-A024-20A9258E38E2}" presName="circle" presStyleCnt="0"/>
      <dgm:spPr/>
    </dgm:pt>
    <dgm:pt modelId="{72DD3AAE-67C6-43FE-91C8-0EE41BACAE4E}" type="pres">
      <dgm:prSet presAssocID="{8A1E7009-DFF2-4BC7-A024-20A9258E38E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816559-2C11-4369-984B-DAF8534DFCBA}" type="pres">
      <dgm:prSet presAssocID="{8A1E7009-DFF2-4BC7-A024-20A9258E38E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818F5C-BA85-4D76-8D38-35A30392623C}" type="pres">
      <dgm:prSet presAssocID="{8A1E7009-DFF2-4BC7-A024-20A9258E38E2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AB09DB-48FA-44CB-B5A0-AF26F7B49ED4}" type="pres">
      <dgm:prSet presAssocID="{8A1E7009-DFF2-4BC7-A024-20A9258E38E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9B02E6-6692-49DA-96F9-F9EDCAA1CD01}" type="pres">
      <dgm:prSet presAssocID="{8A1E7009-DFF2-4BC7-A024-20A9258E38E2}" presName="quadrantPlaceholder" presStyleCnt="0"/>
      <dgm:spPr/>
    </dgm:pt>
    <dgm:pt modelId="{503197B3-4AD4-4257-BA74-E4B80047C0DC}" type="pres">
      <dgm:prSet presAssocID="{8A1E7009-DFF2-4BC7-A024-20A9258E38E2}" presName="center1" presStyleLbl="fgShp" presStyleIdx="0" presStyleCnt="2"/>
      <dgm:spPr/>
    </dgm:pt>
    <dgm:pt modelId="{64901523-7D46-4F7B-BB99-582C89EFF525}" type="pres">
      <dgm:prSet presAssocID="{8A1E7009-DFF2-4BC7-A024-20A9258E38E2}" presName="center2" presStyleLbl="fgShp" presStyleIdx="1" presStyleCnt="2"/>
      <dgm:spPr/>
    </dgm:pt>
  </dgm:ptLst>
  <dgm:cxnLst>
    <dgm:cxn modelId="{AB192B7A-C166-4FCB-A7FE-F5C6D99EBFAF}" type="presOf" srcId="{DAEDDAB5-D7EE-46E7-9E5C-D1818B6FC41B}" destId="{DA4CC673-35AA-4EEF-B30B-4CB25308416B}" srcOrd="1" destOrd="0" presId="urn:microsoft.com/office/officeart/2005/8/layout/cycle4"/>
    <dgm:cxn modelId="{C7F44C2B-85BB-40D6-ADE0-E812232B1D19}" srcId="{8A1E7009-DFF2-4BC7-A024-20A9258E38E2}" destId="{71371017-E81D-40E1-8808-5E9018424EAC}" srcOrd="3" destOrd="0" parTransId="{7B9B462D-713C-4639-93B8-847E31E6997E}" sibTransId="{9A79FC22-E4E8-4578-868E-4689D56A7A8F}"/>
    <dgm:cxn modelId="{94DECBD0-DF8D-4E5C-BAA3-E36550C48848}" type="presOf" srcId="{FC9A223F-0DD2-4705-A8B1-ED65E223CF7C}" destId="{72DD3AAE-67C6-43FE-91C8-0EE41BACAE4E}" srcOrd="0" destOrd="0" presId="urn:microsoft.com/office/officeart/2005/8/layout/cycle4"/>
    <dgm:cxn modelId="{31178D66-EEE2-43C1-B538-B755E4479454}" srcId="{8A1E7009-DFF2-4BC7-A024-20A9258E38E2}" destId="{F75BAFE1-AEC3-41B3-9E1D-85D78B3EF144}" srcOrd="1" destOrd="0" parTransId="{454923A4-EA53-40B2-B2D2-A2166A7FF4BF}" sibTransId="{27482722-234F-4398-94C8-FE22E4268286}"/>
    <dgm:cxn modelId="{061DFD95-7A85-4ED1-8E97-CD8F2CD3268B}" type="presOf" srcId="{DAEDDAB5-D7EE-46E7-9E5C-D1818B6FC41B}" destId="{64642EA4-C60A-4FB6-A74B-2023AB583794}" srcOrd="0" destOrd="0" presId="urn:microsoft.com/office/officeart/2005/8/layout/cycle4"/>
    <dgm:cxn modelId="{161EA37A-3446-4183-806A-46E162CFE036}" srcId="{8A1E7009-DFF2-4BC7-A024-20A9258E38E2}" destId="{FC9A223F-0DD2-4705-A8B1-ED65E223CF7C}" srcOrd="0" destOrd="0" parTransId="{FB6C123E-7AE2-4293-BE23-DDD559B12999}" sibTransId="{E8C42B31-E524-47D5-82FA-D25F85F72101}"/>
    <dgm:cxn modelId="{7FA727CF-D4FB-4142-B1E5-0788E7540823}" type="presOf" srcId="{71371017-E81D-40E1-8808-5E9018424EAC}" destId="{F8AB09DB-48FA-44CB-B5A0-AF26F7B49ED4}" srcOrd="0" destOrd="0" presId="urn:microsoft.com/office/officeart/2005/8/layout/cycle4"/>
    <dgm:cxn modelId="{C3FC167A-8A64-4B71-9BE2-F1DA97EEE3E2}" srcId="{8A1E7009-DFF2-4BC7-A024-20A9258E38E2}" destId="{ABF5B49A-8409-4E21-8388-04A92C3F39B5}" srcOrd="2" destOrd="0" parTransId="{AE1C7E88-7C69-43FE-9296-33CC75BD1D78}" sibTransId="{3D916431-12DE-4DA2-AF2E-C31D8D7C72B2}"/>
    <dgm:cxn modelId="{560BF208-E4CF-4BC1-970D-065B41EABC3F}" type="presOf" srcId="{ABF5B49A-8409-4E21-8388-04A92C3F39B5}" destId="{C1818F5C-BA85-4D76-8D38-35A30392623C}" srcOrd="0" destOrd="0" presId="urn:microsoft.com/office/officeart/2005/8/layout/cycle4"/>
    <dgm:cxn modelId="{2D47FA7E-DCD2-4539-AF9E-8D914C6EDB3F}" type="presOf" srcId="{F75BAFE1-AEC3-41B3-9E1D-85D78B3EF144}" destId="{61816559-2C11-4369-984B-DAF8534DFCBA}" srcOrd="0" destOrd="0" presId="urn:microsoft.com/office/officeart/2005/8/layout/cycle4"/>
    <dgm:cxn modelId="{E0DF88DC-F0B4-401F-835F-3E1A5C727FC7}" type="presOf" srcId="{4A297819-DC36-4192-B5D5-772CA9041789}" destId="{67DD1D76-A73C-4CE6-93AB-E6FB6859BA96}" srcOrd="0" destOrd="0" presId="urn:microsoft.com/office/officeart/2005/8/layout/cycle4"/>
    <dgm:cxn modelId="{C1383DDB-183A-49FB-B346-B435E985D166}" type="presOf" srcId="{E6EB70B0-6F79-4CC2-AA11-383E34C1DB66}" destId="{E30548CF-DC3C-4BBA-BA0E-07DC78FCD51B}" srcOrd="1" destOrd="0" presId="urn:microsoft.com/office/officeart/2005/8/layout/cycle4"/>
    <dgm:cxn modelId="{EB249687-3BA7-4128-9D75-239114F17842}" srcId="{FC9A223F-0DD2-4705-A8B1-ED65E223CF7C}" destId="{4A297819-DC36-4192-B5D5-772CA9041789}" srcOrd="0" destOrd="0" parTransId="{69F30C9E-C829-4282-BE7C-A9C6B458D506}" sibTransId="{6F0BE516-3C80-421A-AAD1-964088602E9B}"/>
    <dgm:cxn modelId="{F073DCB0-6405-47E0-9654-FF64BD9F0886}" srcId="{71371017-E81D-40E1-8808-5E9018424EAC}" destId="{E6EB70B0-6F79-4CC2-AA11-383E34C1DB66}" srcOrd="0" destOrd="0" parTransId="{5AD1E2A7-EDB8-4A7C-A599-8A7F7FF47EF0}" sibTransId="{19F12E7E-C78A-4F66-9652-A3216AD4504E}"/>
    <dgm:cxn modelId="{0656DC97-5AD7-4C82-9234-BCDCD9AAAC06}" type="presOf" srcId="{C1AA0928-90AF-4745-809B-E4E30AC7EC31}" destId="{513C5270-1B9D-4001-AC3A-D6AAA7EAD63C}" srcOrd="1" destOrd="0" presId="urn:microsoft.com/office/officeart/2005/8/layout/cycle4"/>
    <dgm:cxn modelId="{E07CC2FC-92B3-4A55-8855-9E2B6ABD212B}" type="presOf" srcId="{4A297819-DC36-4192-B5D5-772CA9041789}" destId="{D35E4D52-3D27-4A7C-846D-E0E935E10173}" srcOrd="1" destOrd="0" presId="urn:microsoft.com/office/officeart/2005/8/layout/cycle4"/>
    <dgm:cxn modelId="{25D56404-147A-42C8-BA91-8CF90B6CCC58}" type="presOf" srcId="{E6EB70B0-6F79-4CC2-AA11-383E34C1DB66}" destId="{EF6AA03F-EC92-48C2-923F-2ECEC669B2B7}" srcOrd="0" destOrd="0" presId="urn:microsoft.com/office/officeart/2005/8/layout/cycle4"/>
    <dgm:cxn modelId="{A87A61F8-7705-431D-BBE4-91BC7BB9A802}" type="presOf" srcId="{8A1E7009-DFF2-4BC7-A024-20A9258E38E2}" destId="{074FC162-55F4-4289-9EE1-B37D4D895555}" srcOrd="0" destOrd="0" presId="urn:microsoft.com/office/officeart/2005/8/layout/cycle4"/>
    <dgm:cxn modelId="{F6F48444-7410-465B-84DF-E22ECCE3964E}" srcId="{F75BAFE1-AEC3-41B3-9E1D-85D78B3EF144}" destId="{C1AA0928-90AF-4745-809B-E4E30AC7EC31}" srcOrd="0" destOrd="0" parTransId="{54F0EDE4-FEF2-4693-B1DB-546AAB5F651F}" sibTransId="{67FEE758-2BB1-4642-9DF1-5335BF4C7B96}"/>
    <dgm:cxn modelId="{0B9FAB9B-4BEF-4A2A-B837-1A28D4FCA93E}" type="presOf" srcId="{C1AA0928-90AF-4745-809B-E4E30AC7EC31}" destId="{7203B32E-3552-45D3-AC6A-3E34289547E9}" srcOrd="0" destOrd="0" presId="urn:microsoft.com/office/officeart/2005/8/layout/cycle4"/>
    <dgm:cxn modelId="{6AC013E4-037B-4671-B0F0-C98427E8F42C}" srcId="{ABF5B49A-8409-4E21-8388-04A92C3F39B5}" destId="{DAEDDAB5-D7EE-46E7-9E5C-D1818B6FC41B}" srcOrd="0" destOrd="0" parTransId="{4A3EC991-4470-40F4-9530-247B6F3125EC}" sibTransId="{938F8A87-D7F0-446D-BFE8-35D980B2589D}"/>
    <dgm:cxn modelId="{545A86A5-0947-4D8B-935A-68FCFC243CE5}" type="presParOf" srcId="{074FC162-55F4-4289-9EE1-B37D4D895555}" destId="{C5FD2EE4-5BF5-454C-B2C1-46FD53E87B52}" srcOrd="0" destOrd="0" presId="urn:microsoft.com/office/officeart/2005/8/layout/cycle4"/>
    <dgm:cxn modelId="{F063E52A-FCE8-43D9-B480-9CEA2BEB6FFE}" type="presParOf" srcId="{C5FD2EE4-5BF5-454C-B2C1-46FD53E87B52}" destId="{3D31C0AA-6F67-49DB-B969-D5DC540D2228}" srcOrd="0" destOrd="0" presId="urn:microsoft.com/office/officeart/2005/8/layout/cycle4"/>
    <dgm:cxn modelId="{99ED4023-CEB3-46F3-950E-B6747DE1DE4C}" type="presParOf" srcId="{3D31C0AA-6F67-49DB-B969-D5DC540D2228}" destId="{67DD1D76-A73C-4CE6-93AB-E6FB6859BA96}" srcOrd="0" destOrd="0" presId="urn:microsoft.com/office/officeart/2005/8/layout/cycle4"/>
    <dgm:cxn modelId="{13C83F5B-3BD6-4BF2-8DD5-2F0B1E8CA41F}" type="presParOf" srcId="{3D31C0AA-6F67-49DB-B969-D5DC540D2228}" destId="{D35E4D52-3D27-4A7C-846D-E0E935E10173}" srcOrd="1" destOrd="0" presId="urn:microsoft.com/office/officeart/2005/8/layout/cycle4"/>
    <dgm:cxn modelId="{FC382DDD-F65E-4D3C-9359-47A98AFEDA6D}" type="presParOf" srcId="{C5FD2EE4-5BF5-454C-B2C1-46FD53E87B52}" destId="{B3137F86-4452-4734-92F3-F856AC650539}" srcOrd="1" destOrd="0" presId="urn:microsoft.com/office/officeart/2005/8/layout/cycle4"/>
    <dgm:cxn modelId="{39044379-457A-4927-9340-BE12C43BEB45}" type="presParOf" srcId="{B3137F86-4452-4734-92F3-F856AC650539}" destId="{7203B32E-3552-45D3-AC6A-3E34289547E9}" srcOrd="0" destOrd="0" presId="urn:microsoft.com/office/officeart/2005/8/layout/cycle4"/>
    <dgm:cxn modelId="{65B94803-BB8D-4CBD-9187-C3FC44003804}" type="presParOf" srcId="{B3137F86-4452-4734-92F3-F856AC650539}" destId="{513C5270-1B9D-4001-AC3A-D6AAA7EAD63C}" srcOrd="1" destOrd="0" presId="urn:microsoft.com/office/officeart/2005/8/layout/cycle4"/>
    <dgm:cxn modelId="{902CB567-422F-46F5-8A7B-AEA0E10EC97B}" type="presParOf" srcId="{C5FD2EE4-5BF5-454C-B2C1-46FD53E87B52}" destId="{7F2C8866-6605-4B9F-A115-3BF36DD07B31}" srcOrd="2" destOrd="0" presId="urn:microsoft.com/office/officeart/2005/8/layout/cycle4"/>
    <dgm:cxn modelId="{F941C76F-98E8-4E44-A242-A2BFFAD139C7}" type="presParOf" srcId="{7F2C8866-6605-4B9F-A115-3BF36DD07B31}" destId="{64642EA4-C60A-4FB6-A74B-2023AB583794}" srcOrd="0" destOrd="0" presId="urn:microsoft.com/office/officeart/2005/8/layout/cycle4"/>
    <dgm:cxn modelId="{568088A4-880B-44D5-AAE6-6383070876BC}" type="presParOf" srcId="{7F2C8866-6605-4B9F-A115-3BF36DD07B31}" destId="{DA4CC673-35AA-4EEF-B30B-4CB25308416B}" srcOrd="1" destOrd="0" presId="urn:microsoft.com/office/officeart/2005/8/layout/cycle4"/>
    <dgm:cxn modelId="{702876DE-F445-4C7B-8DA5-51C84E515C1F}" type="presParOf" srcId="{C5FD2EE4-5BF5-454C-B2C1-46FD53E87B52}" destId="{17935EA6-0B29-47D4-A356-9ED8402BAA38}" srcOrd="3" destOrd="0" presId="urn:microsoft.com/office/officeart/2005/8/layout/cycle4"/>
    <dgm:cxn modelId="{562F247D-1987-4F50-9FC2-9C54C5FB6D76}" type="presParOf" srcId="{17935EA6-0B29-47D4-A356-9ED8402BAA38}" destId="{EF6AA03F-EC92-48C2-923F-2ECEC669B2B7}" srcOrd="0" destOrd="0" presId="urn:microsoft.com/office/officeart/2005/8/layout/cycle4"/>
    <dgm:cxn modelId="{BC65C6DB-D41D-43FC-99F8-789BBFCB07C9}" type="presParOf" srcId="{17935EA6-0B29-47D4-A356-9ED8402BAA38}" destId="{E30548CF-DC3C-4BBA-BA0E-07DC78FCD51B}" srcOrd="1" destOrd="0" presId="urn:microsoft.com/office/officeart/2005/8/layout/cycle4"/>
    <dgm:cxn modelId="{02366FE4-EF4D-4397-8C80-E6FA1DD4EF5D}" type="presParOf" srcId="{C5FD2EE4-5BF5-454C-B2C1-46FD53E87B52}" destId="{E2DA79DE-0DFF-457C-9AC6-180194970FA3}" srcOrd="4" destOrd="0" presId="urn:microsoft.com/office/officeart/2005/8/layout/cycle4"/>
    <dgm:cxn modelId="{DEEBB70B-4607-4826-B5E5-1C2B9A3E9F1D}" type="presParOf" srcId="{074FC162-55F4-4289-9EE1-B37D4D895555}" destId="{E373EA4D-97CA-491F-8A4F-9C2C538AAD44}" srcOrd="1" destOrd="0" presId="urn:microsoft.com/office/officeart/2005/8/layout/cycle4"/>
    <dgm:cxn modelId="{9B52E1F2-6A7C-4815-B96A-734667D5321F}" type="presParOf" srcId="{E373EA4D-97CA-491F-8A4F-9C2C538AAD44}" destId="{72DD3AAE-67C6-43FE-91C8-0EE41BACAE4E}" srcOrd="0" destOrd="0" presId="urn:microsoft.com/office/officeart/2005/8/layout/cycle4"/>
    <dgm:cxn modelId="{4D008305-D53A-44DB-BC32-29E30B1CB41B}" type="presParOf" srcId="{E373EA4D-97CA-491F-8A4F-9C2C538AAD44}" destId="{61816559-2C11-4369-984B-DAF8534DFCBA}" srcOrd="1" destOrd="0" presId="urn:microsoft.com/office/officeart/2005/8/layout/cycle4"/>
    <dgm:cxn modelId="{339F9119-762B-4565-8DBB-07BB9F170C44}" type="presParOf" srcId="{E373EA4D-97CA-491F-8A4F-9C2C538AAD44}" destId="{C1818F5C-BA85-4D76-8D38-35A30392623C}" srcOrd="2" destOrd="0" presId="urn:microsoft.com/office/officeart/2005/8/layout/cycle4"/>
    <dgm:cxn modelId="{41D3F116-058A-4DB4-9BBB-06819874AA1B}" type="presParOf" srcId="{E373EA4D-97CA-491F-8A4F-9C2C538AAD44}" destId="{F8AB09DB-48FA-44CB-B5A0-AF26F7B49ED4}" srcOrd="3" destOrd="0" presId="urn:microsoft.com/office/officeart/2005/8/layout/cycle4"/>
    <dgm:cxn modelId="{965D0040-70E6-4614-BD3B-5810D2DA9060}" type="presParOf" srcId="{E373EA4D-97CA-491F-8A4F-9C2C538AAD44}" destId="{679B02E6-6692-49DA-96F9-F9EDCAA1CD01}" srcOrd="4" destOrd="0" presId="urn:microsoft.com/office/officeart/2005/8/layout/cycle4"/>
    <dgm:cxn modelId="{F74E11EE-26C9-404A-A4D8-F63E37005433}" type="presParOf" srcId="{074FC162-55F4-4289-9EE1-B37D4D895555}" destId="{503197B3-4AD4-4257-BA74-E4B80047C0DC}" srcOrd="2" destOrd="0" presId="urn:microsoft.com/office/officeart/2005/8/layout/cycle4"/>
    <dgm:cxn modelId="{973FEAAC-9741-48D6-900F-5C16E657F796}" type="presParOf" srcId="{074FC162-55F4-4289-9EE1-B37D4D895555}" destId="{64901523-7D46-4F7B-BB99-582C89EFF525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642EA4-C60A-4FB6-A74B-2023AB583794}">
      <dsp:nvSpPr>
        <dsp:cNvPr id="0" name=""/>
        <dsp:cNvSpPr/>
      </dsp:nvSpPr>
      <dsp:spPr>
        <a:xfrm>
          <a:off x="4828032" y="3108959"/>
          <a:ext cx="2258568" cy="1463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Second Offense</a:t>
          </a:r>
          <a:endParaRPr lang="en-US" sz="2200" kern="1200" dirty="0"/>
        </a:p>
      </dsp:txBody>
      <dsp:txXfrm>
        <a:off x="5505602" y="3474719"/>
        <a:ext cx="1580997" cy="1097280"/>
      </dsp:txXfrm>
    </dsp:sp>
    <dsp:sp modelId="{EF6AA03F-EC92-48C2-923F-2ECEC669B2B7}">
      <dsp:nvSpPr>
        <dsp:cNvPr id="0" name=""/>
        <dsp:cNvSpPr/>
      </dsp:nvSpPr>
      <dsp:spPr>
        <a:xfrm>
          <a:off x="1143000" y="3108959"/>
          <a:ext cx="2258568" cy="1463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Third Offense</a:t>
          </a:r>
          <a:endParaRPr lang="en-US" sz="2200" kern="1200" dirty="0"/>
        </a:p>
      </dsp:txBody>
      <dsp:txXfrm>
        <a:off x="1143000" y="3474719"/>
        <a:ext cx="1580997" cy="1097280"/>
      </dsp:txXfrm>
    </dsp:sp>
    <dsp:sp modelId="{7203B32E-3552-45D3-AC6A-3E34289547E9}">
      <dsp:nvSpPr>
        <dsp:cNvPr id="0" name=""/>
        <dsp:cNvSpPr/>
      </dsp:nvSpPr>
      <dsp:spPr>
        <a:xfrm>
          <a:off x="4828032" y="0"/>
          <a:ext cx="2258568" cy="1463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en-US" sz="2200" kern="1200" dirty="0" smtClean="0"/>
            <a:t>First Offense</a:t>
          </a:r>
          <a:endParaRPr lang="en-US" sz="2200" kern="1200" dirty="0"/>
        </a:p>
      </dsp:txBody>
      <dsp:txXfrm>
        <a:off x="5505602" y="0"/>
        <a:ext cx="1580997" cy="1097280"/>
      </dsp:txXfrm>
    </dsp:sp>
    <dsp:sp modelId="{67DD1D76-A73C-4CE6-93AB-E6FB6859BA96}">
      <dsp:nvSpPr>
        <dsp:cNvPr id="0" name=""/>
        <dsp:cNvSpPr/>
      </dsp:nvSpPr>
      <dsp:spPr>
        <a:xfrm>
          <a:off x="1143000" y="0"/>
          <a:ext cx="2258568" cy="1463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Fourth Offense</a:t>
          </a:r>
          <a:endParaRPr lang="en-US" sz="2200" kern="1200" dirty="0"/>
        </a:p>
      </dsp:txBody>
      <dsp:txXfrm>
        <a:off x="1143000" y="0"/>
        <a:ext cx="1580997" cy="1097280"/>
      </dsp:txXfrm>
    </dsp:sp>
    <dsp:sp modelId="{72DD3AAE-67C6-43FE-91C8-0EE41BACAE4E}">
      <dsp:nvSpPr>
        <dsp:cNvPr id="0" name=""/>
        <dsp:cNvSpPr/>
      </dsp:nvSpPr>
      <dsp:spPr>
        <a:xfrm>
          <a:off x="2089403" y="260603"/>
          <a:ext cx="1979676" cy="197967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*OSS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*Possible removal from class </a:t>
          </a:r>
          <a:endParaRPr lang="en-US" sz="1700" kern="1200" dirty="0"/>
        </a:p>
      </dsp:txBody>
      <dsp:txXfrm>
        <a:off x="2089403" y="260603"/>
        <a:ext cx="1979676" cy="1979676"/>
      </dsp:txXfrm>
    </dsp:sp>
    <dsp:sp modelId="{61816559-2C11-4369-984B-DAF8534DFCBA}">
      <dsp:nvSpPr>
        <dsp:cNvPr id="0" name=""/>
        <dsp:cNvSpPr/>
      </dsp:nvSpPr>
      <dsp:spPr>
        <a:xfrm rot="5400000">
          <a:off x="4160520" y="260603"/>
          <a:ext cx="1979676" cy="197967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*Verbal Warning</a:t>
          </a:r>
          <a:endParaRPr lang="en-US" sz="1700" kern="1200" dirty="0"/>
        </a:p>
      </dsp:txBody>
      <dsp:txXfrm rot="5400000">
        <a:off x="4160520" y="260603"/>
        <a:ext cx="1979676" cy="1979676"/>
      </dsp:txXfrm>
    </dsp:sp>
    <dsp:sp modelId="{C1818F5C-BA85-4D76-8D38-35A30392623C}">
      <dsp:nvSpPr>
        <dsp:cNvPr id="0" name=""/>
        <dsp:cNvSpPr/>
      </dsp:nvSpPr>
      <dsp:spPr>
        <a:xfrm rot="10800000">
          <a:off x="4160520" y="2331719"/>
          <a:ext cx="1979676" cy="197967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*Detention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*Parental Contact</a:t>
          </a:r>
          <a:endParaRPr lang="en-US" sz="1700" kern="1200" dirty="0"/>
        </a:p>
      </dsp:txBody>
      <dsp:txXfrm rot="10800000">
        <a:off x="4160520" y="2331719"/>
        <a:ext cx="1979676" cy="1979676"/>
      </dsp:txXfrm>
    </dsp:sp>
    <dsp:sp modelId="{F8AB09DB-48FA-44CB-B5A0-AF26F7B49ED4}">
      <dsp:nvSpPr>
        <dsp:cNvPr id="0" name=""/>
        <dsp:cNvSpPr/>
      </dsp:nvSpPr>
      <dsp:spPr>
        <a:xfrm rot="16200000">
          <a:off x="2089403" y="2331719"/>
          <a:ext cx="1979676" cy="1979676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*OLC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*Parental Contact</a:t>
          </a:r>
          <a:endParaRPr lang="en-US" sz="1700" kern="1200" dirty="0"/>
        </a:p>
      </dsp:txBody>
      <dsp:txXfrm rot="16200000">
        <a:off x="2089403" y="2331719"/>
        <a:ext cx="1979676" cy="1979676"/>
      </dsp:txXfrm>
    </dsp:sp>
    <dsp:sp modelId="{503197B3-4AD4-4257-BA74-E4B80047C0DC}">
      <dsp:nvSpPr>
        <dsp:cNvPr id="0" name=""/>
        <dsp:cNvSpPr/>
      </dsp:nvSpPr>
      <dsp:spPr>
        <a:xfrm>
          <a:off x="3773043" y="1874520"/>
          <a:ext cx="683514" cy="59436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901523-7D46-4F7B-BB99-582C89EFF525}">
      <dsp:nvSpPr>
        <dsp:cNvPr id="0" name=""/>
        <dsp:cNvSpPr/>
      </dsp:nvSpPr>
      <dsp:spPr>
        <a:xfrm rot="10800000">
          <a:off x="3773043" y="2103119"/>
          <a:ext cx="683514" cy="59436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683394-C73D-45C1-A467-D0D68B360C22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15AE8B8-ED56-424A-9E91-79FD6D80C2C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plit orient="vert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b="1" dirty="0" smtClean="0"/>
              <a:t>Ross’ Rules</a:t>
            </a:r>
            <a:endParaRPr lang="en-US" sz="8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8062912" cy="2590800"/>
          </a:xfrm>
        </p:spPr>
        <p:txBody>
          <a:bodyPr/>
          <a:lstStyle/>
          <a:p>
            <a:r>
              <a:rPr lang="en-US" b="1" dirty="0" smtClean="0"/>
              <a:t>Students should adhere to the following rules to ensure an orderly and productive classroom environment in Algebra </a:t>
            </a:r>
            <a:r>
              <a:rPr lang="en-US" dirty="0" smtClean="0"/>
              <a:t>I</a:t>
            </a:r>
            <a:endParaRPr lang="en-US" dirty="0"/>
          </a:p>
        </p:txBody>
      </p:sp>
      <p:pic>
        <p:nvPicPr>
          <p:cNvPr id="4" name="Picture 3" descr="algebr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2133600"/>
            <a:ext cx="2661557" cy="15525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Autofit/>
          </a:bodyPr>
          <a:lstStyle/>
          <a:p>
            <a:r>
              <a:rPr lang="en-US" sz="3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Failure to follow any of the previously stated rules will result in the following disciplinary actions…</a:t>
            </a:r>
            <a:endParaRPr lang="en-US" sz="3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399032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latin typeface="Adobe Garamond Pro Bold"/>
                <a:ea typeface="Times New Roman"/>
                <a:cs typeface="Times New Roman"/>
              </a:rPr>
              <a:t>ABSOLUTELY </a:t>
            </a:r>
            <a:r>
              <a:rPr lang="en-US" sz="6000" b="1" dirty="0" smtClean="0">
                <a:solidFill>
                  <a:srgbClr val="800000"/>
                </a:solidFill>
                <a:latin typeface="Adobe Garamond Pro Bold"/>
                <a:ea typeface="Times New Roman"/>
                <a:cs typeface="Times New Roman"/>
              </a:rPr>
              <a:t>NO </a:t>
            </a:r>
            <a:r>
              <a:rPr lang="en-US" sz="6000" b="1" dirty="0" smtClean="0">
                <a:latin typeface="Adobe Garamond Pro Bold"/>
                <a:ea typeface="Times New Roman"/>
                <a:cs typeface="Times New Roman"/>
              </a:rPr>
              <a:t>TALKING WHILE I’M </a:t>
            </a:r>
            <a:r>
              <a:rPr lang="en-US" sz="6000" b="1" dirty="0" smtClean="0">
                <a:latin typeface="Adobe Garamond Pro Bold"/>
                <a:ea typeface="Times New Roman"/>
                <a:cs typeface="Times New Roman"/>
              </a:rPr>
              <a:t>TALKING</a:t>
            </a:r>
            <a:endParaRPr lang="en-US" sz="6000" b="1" dirty="0"/>
          </a:p>
        </p:txBody>
      </p:sp>
      <p:pic>
        <p:nvPicPr>
          <p:cNvPr id="5" name="Content Placeholder 4" descr="teachin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995372"/>
            <a:ext cx="3301785" cy="4862628"/>
          </a:xfrm>
          <a:effectLst>
            <a:softEdge rad="63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228600"/>
            <a:ext cx="6096000" cy="46482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USE 12-INCH VOICES WHEN </a:t>
            </a:r>
            <a:r>
              <a:rPr lang="en-US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  </a:t>
            </a:r>
            <a:r>
              <a:rPr lang="en-US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	</a:t>
            </a:r>
            <a:r>
              <a:rPr lang="en-US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 TALKING </a:t>
            </a:r>
            <a:r>
              <a:rPr lang="en-US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IS </a:t>
            </a:r>
            <a:r>
              <a:rPr lang="en-US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	 PERMITTED</a:t>
            </a:r>
            <a:endParaRPr lang="en-US" sz="6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 descr="groupwor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90800"/>
            <a:ext cx="3886200" cy="3886200"/>
          </a:xfrm>
          <a:effectLst>
            <a:softEdge rad="63500"/>
          </a:effectLst>
        </p:spPr>
      </p:pic>
      <p:sp>
        <p:nvSpPr>
          <p:cNvPr id="5" name="TextBox 4"/>
          <p:cNvSpPr txBox="1"/>
          <p:nvPr/>
        </p:nvSpPr>
        <p:spPr>
          <a:xfrm>
            <a:off x="4038600" y="3886200"/>
            <a:ext cx="510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/>
              <a:t>Be aware of the instances when quiet talking is allowed, such as group activities and partner work. I will remind you once and expect compliance.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713706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COME TO CLASS ON </a:t>
            </a:r>
            <a:r>
              <a:rPr lang="en-US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TIME</a:t>
            </a:r>
            <a:endParaRPr lang="en-US" sz="6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 descr="lat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24400" y="1600200"/>
            <a:ext cx="3581400" cy="4419600"/>
          </a:xfrm>
          <a:effectLst>
            <a:softEdge rad="63500"/>
          </a:effectLst>
        </p:spPr>
      </p:pic>
      <p:sp>
        <p:nvSpPr>
          <p:cNvPr id="5" name="TextBox 4"/>
          <p:cNvSpPr txBox="1"/>
          <p:nvPr/>
        </p:nvSpPr>
        <p:spPr>
          <a:xfrm>
            <a:off x="914400" y="2057400"/>
            <a:ext cx="3657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Standing outside the door, rushing in as soon as the tardy bell rings and/or not being in your assigned seat will constitute a tardy.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438400"/>
          </a:xfrm>
        </p:spPr>
        <p:txBody>
          <a:bodyPr>
            <a:noAutofit/>
          </a:bodyPr>
          <a:lstStyle/>
          <a:p>
            <a:r>
              <a:rPr lang="en-US" sz="5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BRING REQUIRED MATERIALS EVERY </a:t>
            </a:r>
            <a:r>
              <a:rPr lang="en-US" sz="5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DAY</a:t>
            </a:r>
            <a:endParaRPr lang="en-US" sz="5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 descr="school%20supplies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contrast="-40000"/>
          </a:blip>
          <a:stretch>
            <a:fillRect/>
          </a:stretch>
        </p:blipFill>
        <p:spPr>
          <a:xfrm>
            <a:off x="3810000" y="3048000"/>
            <a:ext cx="3619500" cy="3394075"/>
          </a:xfrm>
          <a:effectLst>
            <a:softEdge rad="6350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2057400"/>
            <a:ext cx="8305800" cy="1600200"/>
          </a:xfrm>
        </p:spPr>
        <p:txBody>
          <a:bodyPr>
            <a:normAutofit/>
          </a:bodyPr>
          <a:lstStyle/>
          <a:p>
            <a:pPr marL="58738" indent="6350">
              <a:buNone/>
            </a:pPr>
            <a:r>
              <a:rPr lang="en-US" sz="2800" dirty="0" smtClean="0">
                <a:latin typeface="Adobe Garamond Pro Bold"/>
                <a:ea typeface="Times New Roman"/>
                <a:cs typeface="Times New Roman"/>
              </a:rPr>
              <a:t>Workbooks, notebooks, paper, and pencils are daily requirements.</a:t>
            </a:r>
            <a:endParaRPr lang="en-US" sz="28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3657600"/>
          </a:xfrm>
        </p:spPr>
        <p:txBody>
          <a:bodyPr>
            <a:noAutofit/>
          </a:bodyPr>
          <a:lstStyle/>
          <a:p>
            <a:r>
              <a:rPr lang="en-US" sz="5500" b="1" dirty="0" smtClean="0">
                <a:latin typeface="Adobe Garamond Pro Bold"/>
                <a:ea typeface="Times New Roman"/>
                <a:cs typeface="Times New Roman"/>
              </a:rPr>
              <a:t>NO FOOD, GUM, CANDY, DRINKS, ELECTRONICS, OTHER ASSIGNMENTS, OR GROOMING/BEAUTY ITEMS ARE </a:t>
            </a:r>
            <a:r>
              <a:rPr lang="en-US" sz="5500" b="1" dirty="0" smtClean="0">
                <a:latin typeface="Adobe Garamond Pro Bold"/>
                <a:ea typeface="Times New Roman"/>
                <a:cs typeface="Times New Roman"/>
              </a:rPr>
              <a:t>ALLOWED</a:t>
            </a:r>
            <a:endParaRPr lang="en-US" sz="5500" b="1" dirty="0"/>
          </a:p>
        </p:txBody>
      </p:sp>
      <p:pic>
        <p:nvPicPr>
          <p:cNvPr id="5" name="Content Placeholder 4" descr="symbol_noFood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4038600"/>
            <a:ext cx="2614613" cy="246156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4191000"/>
            <a:ext cx="5715000" cy="2362200"/>
          </a:xfrm>
        </p:spPr>
        <p:txBody>
          <a:bodyPr>
            <a:normAutofit/>
          </a:bodyPr>
          <a:lstStyle/>
          <a:p>
            <a:pPr marL="58738" indent="6350">
              <a:buNone/>
            </a:pPr>
            <a:r>
              <a:rPr lang="en-US" sz="2800" b="1" dirty="0" smtClean="0"/>
              <a:t>Such items will be thrown away, confiscated until the end of class or given </a:t>
            </a:r>
            <a:r>
              <a:rPr lang="en-US" sz="2800" b="1" smtClean="0"/>
              <a:t>to </a:t>
            </a:r>
            <a:r>
              <a:rPr lang="en-US" sz="2800" b="1" smtClean="0"/>
              <a:t>administration </a:t>
            </a:r>
            <a:r>
              <a:rPr lang="en-US" sz="2800" b="1" dirty="0" smtClean="0"/>
              <a:t>for parent pickup.</a:t>
            </a:r>
            <a:endParaRPr lang="en-US" sz="2800" b="1" dirty="0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99032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REMAIN IN YOUR ASSIGNED SEAT UNLESS AUTHORIZED 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OTHERWISE</a:t>
            </a:r>
            <a:endParaRPr lang="en-US" sz="4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286000"/>
            <a:ext cx="4724400" cy="3962400"/>
          </a:xfrm>
        </p:spPr>
        <p:txBody>
          <a:bodyPr>
            <a:normAutofit/>
          </a:bodyPr>
          <a:lstStyle/>
          <a:p>
            <a:pPr marL="58738" indent="6350">
              <a:buNone/>
            </a:pPr>
            <a:r>
              <a:rPr lang="en-US" sz="2800" b="1" dirty="0" smtClean="0"/>
              <a:t>Permission to sharpen pencils, throw away trash and get tissue should be asked as discreetly as possible.</a:t>
            </a:r>
            <a:endParaRPr lang="en-US" sz="2800" b="1" dirty="0"/>
          </a:p>
        </p:txBody>
      </p:sp>
      <p:pic>
        <p:nvPicPr>
          <p:cNvPr id="5" name="Content Placeholder 4" descr="assigned seat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81940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7494"/>
            <a:ext cx="8458200" cy="1399032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ABSOLUTELY NO </a:t>
            </a:r>
            <a:r>
              <a:rPr lang="en-US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dobe Garamond Pro Bold"/>
                <a:ea typeface="Times New Roman"/>
                <a:cs typeface="Times New Roman"/>
              </a:rPr>
              <a:t>CHEATING</a:t>
            </a:r>
            <a:endParaRPr lang="en-US" sz="6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 descr="cheatin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14800" y="914399"/>
            <a:ext cx="4644064" cy="3093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4038599"/>
            <a:ext cx="8458200" cy="2590801"/>
          </a:xfrm>
        </p:spPr>
        <p:txBody>
          <a:bodyPr>
            <a:normAutofit/>
          </a:bodyPr>
          <a:lstStyle/>
          <a:p>
            <a:pPr marL="58738" indent="6350">
              <a:buNone/>
            </a:pPr>
            <a:r>
              <a:rPr lang="en-US" sz="2800" b="1" dirty="0" smtClean="0"/>
              <a:t>Students caught cheating will receive a zero and a discipline referral. Both the person who copies AND the student who shares his/her work for an independent assignment will suffer the same consequences.</a:t>
            </a:r>
            <a:endParaRPr lang="en-US" sz="2800" b="1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6000" b="1" dirty="0" smtClean="0"/>
              <a:t>FOLLOW ALL </a:t>
            </a:r>
            <a:r>
              <a:rPr lang="en-US" sz="6000" b="1" dirty="0" smtClean="0"/>
              <a:t>DIRECTIONS</a:t>
            </a:r>
            <a:br>
              <a:rPr lang="en-US" sz="6000" b="1" dirty="0" smtClean="0"/>
            </a:br>
            <a:r>
              <a:rPr lang="en-US" sz="6000" b="1" dirty="0" smtClean="0"/>
              <a:t> (verbal or written), </a:t>
            </a:r>
            <a:r>
              <a:rPr lang="en-US" sz="6000" b="1" dirty="0" smtClean="0"/>
              <a:t>ACCURATELY AND IMMEDIATELY</a:t>
            </a:r>
            <a:endParaRPr lang="en-US" sz="6000" b="1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165</TotalTime>
  <Words>260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Ross’ Rules</vt:lpstr>
      <vt:lpstr>ABSOLUTELY NO TALKING WHILE I’M TALKING</vt:lpstr>
      <vt:lpstr>USE 12-INCH VOICES WHEN     TALKING IS   PERMITTED</vt:lpstr>
      <vt:lpstr>COME TO CLASS ON TIME</vt:lpstr>
      <vt:lpstr>BRING REQUIRED MATERIALS EVERY DAY</vt:lpstr>
      <vt:lpstr>NO FOOD, GUM, CANDY, DRINKS, ELECTRONICS, OTHER ASSIGNMENTS, OR GROOMING/BEAUTY ITEMS ARE ALLOWED</vt:lpstr>
      <vt:lpstr>REMAIN IN YOUR ASSIGNED SEAT UNLESS AUTHORIZED OTHERWISE</vt:lpstr>
      <vt:lpstr>ABSOLUTELY NO CHEATING</vt:lpstr>
      <vt:lpstr> FOLLOW ALL DIRECTIONS  (verbal or written), ACCURATELY AND IMMEDIATELY</vt:lpstr>
      <vt:lpstr>Failure to follow any of the previously stated rules will result in the following disciplinary actions…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Ross’ Rules</dc:title>
  <dc:creator>dross</dc:creator>
  <cp:lastModifiedBy>dross</cp:lastModifiedBy>
  <cp:revision>16</cp:revision>
  <dcterms:created xsi:type="dcterms:W3CDTF">2010-02-24T14:22:32Z</dcterms:created>
  <dcterms:modified xsi:type="dcterms:W3CDTF">2010-02-24T17:07:56Z</dcterms:modified>
</cp:coreProperties>
</file>