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93221-A1F2-4DA5-9703-A5FC62F6B976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F246-C9F3-4D66-A06C-BCEEA64B89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93221-A1F2-4DA5-9703-A5FC62F6B976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F246-C9F3-4D66-A06C-BCEEA64B8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93221-A1F2-4DA5-9703-A5FC62F6B976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F246-C9F3-4D66-A06C-BCEEA64B8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93221-A1F2-4DA5-9703-A5FC62F6B976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F246-C9F3-4D66-A06C-BCEEA64B8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93221-A1F2-4DA5-9703-A5FC62F6B976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075F246-C9F3-4D66-A06C-BCEEA64B8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93221-A1F2-4DA5-9703-A5FC62F6B976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F246-C9F3-4D66-A06C-BCEEA64B8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93221-A1F2-4DA5-9703-A5FC62F6B976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F246-C9F3-4D66-A06C-BCEEA64B8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93221-A1F2-4DA5-9703-A5FC62F6B976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F246-C9F3-4D66-A06C-BCEEA64B8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93221-A1F2-4DA5-9703-A5FC62F6B976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F246-C9F3-4D66-A06C-BCEEA64B8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93221-A1F2-4DA5-9703-A5FC62F6B976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F246-C9F3-4D66-A06C-BCEEA64B8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93221-A1F2-4DA5-9703-A5FC62F6B976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F246-C9F3-4D66-A06C-BCEEA64B8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DD93221-A1F2-4DA5-9703-A5FC62F6B976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075F246-C9F3-4D66-A06C-BCEEA64B89C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jtalley@vcs.k12.nc.u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Computer Applications II</a:t>
            </a:r>
            <a:endParaRPr lang="en-US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Mr. Talley</a:t>
            </a:r>
          </a:p>
          <a:p>
            <a:r>
              <a:rPr lang="en-US" dirty="0" smtClean="0"/>
              <a:t>Syllabus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Rules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jtalley\Local Settings\Temporary Internet Files\Content.IE5\5XLF1SVU\MMAG00488_0000[1]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43200" y="3810000"/>
            <a:ext cx="4038600" cy="268188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3400" y="1219200"/>
            <a:ext cx="807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Be in your seat when the bell rings, working on your bell ringer.</a:t>
            </a:r>
          </a:p>
          <a:p>
            <a:pPr marL="342900" indent="-342900">
              <a:buAutoNum type="arabicPeriod"/>
            </a:pPr>
            <a:r>
              <a:rPr lang="en-US" dirty="0" smtClean="0"/>
              <a:t>Do not visit any websites that are not directly related to class.</a:t>
            </a:r>
          </a:p>
          <a:p>
            <a:pPr marL="342900" indent="-342900">
              <a:buAutoNum type="arabicPeriod"/>
            </a:pPr>
            <a:r>
              <a:rPr lang="en-US" dirty="0" smtClean="0"/>
              <a:t>Remain seated and quiet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Grading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Alpha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Numeric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100-93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92-85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84-77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76-70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&lt;70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464820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Weights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Tests/Projects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Class work/Homework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Contact Information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Instructor:          Mr. Talley</a:t>
            </a:r>
            <a:endParaRPr lang="en-US" dirty="0" smtClean="0"/>
          </a:p>
          <a:p>
            <a:r>
              <a:rPr lang="en-US" b="1" dirty="0" smtClean="0"/>
              <a:t>Room:                1007</a:t>
            </a:r>
            <a:endParaRPr lang="en-US" dirty="0" smtClean="0"/>
          </a:p>
          <a:p>
            <a:r>
              <a:rPr lang="en-US" b="1" dirty="0" smtClean="0"/>
              <a:t>Phone:                252-430-6000            ext.1007</a:t>
            </a:r>
            <a:endParaRPr lang="en-US" dirty="0" smtClean="0"/>
          </a:p>
          <a:p>
            <a:r>
              <a:rPr lang="en-US" b="1" dirty="0" smtClean="0"/>
              <a:t>Email:                 </a:t>
            </a:r>
            <a:r>
              <a:rPr lang="en-US" b="1" dirty="0" smtClean="0">
                <a:hlinkClick r:id="rId2"/>
              </a:rPr>
              <a:t>jtalley@vcs.k12.nc.us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r>
              <a:rPr lang="en-US" b="1" dirty="0" smtClean="0"/>
              <a:t>Website: 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sites.google.com/site/</a:t>
            </a:r>
            <a:r>
              <a:rPr lang="en-US" dirty="0" err="1" smtClean="0"/>
              <a:t>mrtalleysclassroom</a:t>
            </a:r>
            <a:r>
              <a:rPr lang="en-US" dirty="0" smtClean="0"/>
              <a:t>   </a:t>
            </a:r>
            <a:endParaRPr lang="en-US" dirty="0" smtClean="0"/>
          </a:p>
          <a:p>
            <a:pPr algn="ctr">
              <a:buNone/>
            </a:pPr>
            <a:r>
              <a:rPr lang="en-US" b="1" dirty="0" smtClean="0"/>
              <a:t>**</a:t>
            </a:r>
            <a:r>
              <a:rPr lang="en-US" b="1" dirty="0" smtClean="0"/>
              <a:t>Access notes from home!**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</TotalTime>
  <Words>66</Words>
  <Application>Microsoft Office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Computer Applications II</vt:lpstr>
      <vt:lpstr>Rules</vt:lpstr>
      <vt:lpstr>Grading</vt:lpstr>
      <vt:lpstr>Contact Information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Applications II</dc:title>
  <dc:creator>jtalley</dc:creator>
  <cp:lastModifiedBy>jtalley</cp:lastModifiedBy>
  <cp:revision>2</cp:revision>
  <dcterms:created xsi:type="dcterms:W3CDTF">2010-02-24T18:35:16Z</dcterms:created>
  <dcterms:modified xsi:type="dcterms:W3CDTF">2010-02-24T18:51:33Z</dcterms:modified>
</cp:coreProperties>
</file>