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633" autoAdjust="0"/>
  </p:normalViewPr>
  <p:slideViewPr>
    <p:cSldViewPr>
      <p:cViewPr varScale="1">
        <p:scale>
          <a:sx n="42" d="100"/>
          <a:sy n="42" d="100"/>
        </p:scale>
        <p:origin x="-1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60535-0A43-485C-8B80-40FDCC5D7712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8A910-2133-4C36-B069-AB0551213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8A910-2133-4C36-B069-AB05512138B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3296-23C6-4FB5-A31F-6D0BEF7DF4A8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386D9-31AA-438C-9F16-86357C186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Industrial Revolution Research Paper </a:t>
            </a:r>
            <a:r>
              <a:rPr lang="en-US" dirty="0" smtClean="0"/>
              <a:t>and Team  </a:t>
            </a:r>
            <a:r>
              <a:rPr lang="en-US" dirty="0" smtClean="0"/>
              <a:t>Product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www.musclecarclub.com/other-cars/classic/ford-model-t/images/ford-model-t-1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886200"/>
            <a:ext cx="312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we doing?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Rubrix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5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You will select an inventor and his/her invention</a:t>
            </a:r>
          </a:p>
          <a:p>
            <a:r>
              <a:rPr lang="en-US" dirty="0" smtClean="0"/>
              <a:t>You will research the following information and  complete a 3 page research paper.</a:t>
            </a:r>
            <a:endParaRPr lang="en-US" dirty="0" smtClean="0"/>
          </a:p>
          <a:p>
            <a:r>
              <a:rPr lang="en-US" dirty="0" smtClean="0"/>
              <a:t>The paper must include the following information:</a:t>
            </a:r>
          </a:p>
          <a:p>
            <a:r>
              <a:rPr lang="en-US" dirty="0" smtClean="0"/>
              <a:t>Name of Inventor, birth-date, education, (formal or informal)…… 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Litebulb"/>
          <p:cNvSpPr>
            <a:spLocks noEditPoints="1" noChangeArrowheads="1"/>
          </p:cNvSpPr>
          <p:nvPr/>
        </p:nvSpPr>
        <p:spPr bwMode="auto">
          <a:xfrm>
            <a:off x="3033713" y="3810000"/>
            <a:ext cx="3076575" cy="2743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Team’s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team you will create a working model of your inventor’s “invention” …..</a:t>
            </a:r>
            <a:endParaRPr lang="en-US" dirty="0"/>
          </a:p>
        </p:txBody>
      </p:sp>
      <p:pic>
        <p:nvPicPr>
          <p:cNvPr id="2051" name="Picture 3" descr="C:\Documents and Settings\idethmers\Local Settings\Temporary Internet Files\Content.IE5\Q5N2HV2H\MCj023412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657600"/>
            <a:ext cx="2427838" cy="178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have thirty days</a:t>
            </a:r>
            <a:endParaRPr lang="en-US" dirty="0"/>
          </a:p>
        </p:txBody>
      </p:sp>
      <p:pic>
        <p:nvPicPr>
          <p:cNvPr id="3074" name="Picture 2" descr="C:\Documents and Settings\idethmers\Local Settings\Temporary Internet Files\Content.IE5\M20OLD9D\MCj043223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1287" y="2515057"/>
            <a:ext cx="1341425" cy="1827886"/>
          </a:xfrm>
          <a:prstGeom prst="rect">
            <a:avLst/>
          </a:prstGeom>
          <a:noFill/>
        </p:spPr>
      </p:pic>
      <p:pic>
        <p:nvPicPr>
          <p:cNvPr id="3075" name="Picture 3" descr="C:\Documents and Settings\idethmers\Local Settings\Temporary Internet Files\Content.IE5\M20OLD9D\MCj043223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1287" y="2515056"/>
            <a:ext cx="2118513" cy="2361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 the Expert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introduce you inventor, show you model, by creating a mini lesson plan, (5 minutes each)</a:t>
            </a:r>
          </a:p>
          <a:p>
            <a:r>
              <a:rPr lang="en-US" dirty="0" smtClean="0"/>
              <a:t>And you will develop 5 critical questions so you student will reflect understanding of </a:t>
            </a:r>
            <a:r>
              <a:rPr lang="en-US" smtClean="0"/>
              <a:t>your lesson </a:t>
            </a:r>
            <a:r>
              <a:rPr lang="en-US" dirty="0" smtClean="0"/>
              <a:t>plan….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127</Words>
  <Application>Microsoft Office PowerPoint</Application>
  <PresentationFormat>On-screen Show (4:3)</PresentationFormat>
  <Paragraphs>14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Industrial Revolution Research Paper and Team  Product </vt:lpstr>
      <vt:lpstr>What are we doing?  (Rubrix)</vt:lpstr>
      <vt:lpstr>The Team’s responsibilities</vt:lpstr>
      <vt:lpstr>Timeline….</vt:lpstr>
      <vt:lpstr>You are the Expert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Industrial Revolution</dc:title>
  <dc:creator>idethmers</dc:creator>
  <cp:lastModifiedBy>idethmers</cp:lastModifiedBy>
  <cp:revision>10</cp:revision>
  <dcterms:created xsi:type="dcterms:W3CDTF">2010-02-24T01:51:56Z</dcterms:created>
  <dcterms:modified xsi:type="dcterms:W3CDTF">2010-02-24T18:51:03Z</dcterms:modified>
</cp:coreProperties>
</file>